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notesSlides/notesSlide2.xml" ContentType="application/vnd.openxmlformats-officedocument.presentationml.notesSlide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1"/>
  </p:notesMasterIdLst>
  <p:sldIdLst>
    <p:sldId id="256" r:id="rId2"/>
    <p:sldId id="664" r:id="rId3"/>
    <p:sldId id="665" r:id="rId4"/>
    <p:sldId id="666" r:id="rId5"/>
    <p:sldId id="522" r:id="rId6"/>
    <p:sldId id="609" r:id="rId7"/>
    <p:sldId id="667" r:id="rId8"/>
    <p:sldId id="668" r:id="rId9"/>
    <p:sldId id="669" r:id="rId10"/>
    <p:sldId id="670" r:id="rId11"/>
    <p:sldId id="671" r:id="rId12"/>
    <p:sldId id="672" r:id="rId13"/>
    <p:sldId id="673" r:id="rId14"/>
    <p:sldId id="674" r:id="rId15"/>
    <p:sldId id="675" r:id="rId16"/>
    <p:sldId id="676" r:id="rId17"/>
    <p:sldId id="677" r:id="rId18"/>
    <p:sldId id="678" r:id="rId19"/>
    <p:sldId id="684" r:id="rId20"/>
    <p:sldId id="685" r:id="rId21"/>
    <p:sldId id="687" r:id="rId22"/>
    <p:sldId id="679" r:id="rId23"/>
    <p:sldId id="680" r:id="rId24"/>
    <p:sldId id="681" r:id="rId25"/>
    <p:sldId id="682" r:id="rId26"/>
    <p:sldId id="683" r:id="rId27"/>
    <p:sldId id="686" r:id="rId28"/>
    <p:sldId id="689" r:id="rId29"/>
    <p:sldId id="688" r:id="rId30"/>
  </p:sldIdLst>
  <p:sldSz cx="9144000" cy="5143500" type="screen16x9"/>
  <p:notesSz cx="6858000" cy="9144000"/>
  <p:embeddedFontLst>
    <p:embeddedFont>
      <p:font typeface="Arvo" panose="020B0604020202020204" charset="0"/>
      <p:regular r:id="rId32"/>
      <p:bold r:id="rId33"/>
      <p:italic r:id="rId34"/>
      <p:boldItalic r:id="rId35"/>
    </p:embeddedFont>
    <p:embeddedFont>
      <p:font typeface="Cambria Math" panose="02040503050406030204" pitchFamily="18" charset="0"/>
      <p:regular r:id="rId36"/>
    </p:embeddedFont>
    <p:embeddedFont>
      <p:font typeface="Roboto Condensed" panose="02000000000000000000" pitchFamily="2" charset="0"/>
      <p:regular r:id="rId37"/>
      <p:bold r:id="rId38"/>
      <p:italic r:id="rId39"/>
      <p:boldItalic r:id="rId40"/>
    </p:embeddedFont>
    <p:embeddedFont>
      <p:font typeface="Roboto Condensed Light" panose="02000000000000000000" pitchFamily="2" charset="0"/>
      <p:regular r:id="rId41"/>
      <p:bold r:id="rId42"/>
      <p:italic r:id="rId43"/>
      <p:boldItalic r:id="rId4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000"/>
    <p:restoredTop sz="94699"/>
  </p:normalViewPr>
  <p:slideViewPr>
    <p:cSldViewPr snapToGrid="0">
      <p:cViewPr varScale="1">
        <p:scale>
          <a:sx n="146" d="100"/>
          <a:sy n="146" d="100"/>
        </p:scale>
        <p:origin x="19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8.fntdata"/><Relationship Id="rId21" Type="http://schemas.openxmlformats.org/officeDocument/2006/relationships/slide" Target="slides/slide20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font" Target="fonts/font10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32:45.67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9287 9446 0,'0'66'78,"0"79"-78,0-105 16,0 39-16,0 40 15,0 53-15,0-53 16,0-79-16,0 79 15,0 40-15,0-40 16,0-40-16,0 40 16,0-13-16,0 13 15,0 14 1,0-94-16,0 54 16,0 39-16,0-13 15,0-66-15,0 27 16,0-28-16,-13 15 15,13-41-15,0 53 16,-27-39-16,14 13 16,13-26-16,-13-14 15,13 26-15,-13 1 16,-1 0-16,14-14 16,0 14-16,-13 0 15,13-27-15,0 0 16,0 14-16,0 12 15,0-26-15,0 1 16,0 25-16,0-25 16,0 25-16,0-12 15,0-14 1,0 13 0,0-12-1,0 12 1,13-13-16,14 1 15,26-1 1,39 0-16,54 0 16,-67 14-16,40-27 0,27 0 15,39 0 1,-92 0-16,105 0 16,14 0-16,-1 0 15,-39 0-15,-79 0 16,79 0-16,13 0 15,-26 0-15,-93 0 16,80 0-16,-27 0 16,-14 26-16,-65-26 15,39 0-15,-39 0 16,-13 0-16,-1 0 16,1 0-1,12 0 1,-12 0-16,-1 0 15,-13 0 1,27-26-16,13 26 16,13 0-16,-26 0 15,52 0-15,14 0 16,13 0 0,-79 0-16,26 0 0,-39 0 15,-1 0 1,-13 0 93,1-13-93,-1 13-1,-13-14-15,13 1 16,0 0-16,0 0 16,1-27-16,12-39 15,14-41-15,-14 81 16,14-80-16,-14-27 16,27-26-16,-39 53 15,-14 93-15,13-107 16,0-25-16,-13 12 15,0 80-15,0-66 16,0-14-16,0 14 16,0 92-16,0-92 15,0-27 1,0 40-16,0 66 16,0-106-16,0 14 15,0-14-15,0 0 16,0 93-16,0-79 15,0 26-15,0 0 16,0 79-16,0-79 16,0 0-16,0 26 15,0 67-15,0-40 16,0 39-16,0 14 16,0-14-16,0 14 15,0 0-15,0 0 16,0 0 15,-53 13 16,-26 0-31,26 0-16,-53 0 15,-66 0-15,-93 0 16,-105 0-16,251 0 15,-132 0 1,-27 52-16,-27 1 16,54 0-16,198-39 15,-106 38-15,14-12 16,26 0-16,79-27 16,-52 27-16,25-14 15,15-13-15,38-13 16,-12 0-1,-1 27-15,14-27 16,0 0 15,0 0-15,-14 0 0,14 26-16,0-26 15,0 0-15,-1 0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50:42.2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15862 5133 0,'13'0'172,"40"-27"-156,0 27-16,-13 0 15,-27 0-15,40 0 16,-27 0-16,1 0 15,-14 0 17,0 27-17,0-1-15,1 67 32,-14-14-32,0-65 0,0 52 15,0-27-15,0-12 16,0 13-16,0-14 15,0 14-15,0-14 16,0 1-16,-14 12 16,-39 1-16,40-14 15,0-26-15,-27 67 16,27-41-16,-53 40 16,39-53-1,-26 14-15,1 26 0,-28-14 16,14 14-1,26-53-15,-26 14 16,-40-1-16,1-13 0,65 0 16,-53 13-1,-39-13-15,-14 13 16,94-13-16,-81 0 16,14 0-16,13 0 15,67 0-15,-1 0 16,13 0-16,1 0 15,0 0-15,12 0 47,1 0 391,0 0-423,0 0 64,-1 0-79,1 0 15,0 0 95,13-26-110,40 13 15,-1-14-15,-12 14 16,-1 13-16,-26-13 15,13 13 1,1 0 47,-28 13 30,-12 13-93,-40-12 16,26 12 0,14-13-16,-14-13 15,40 14-15,0-1 125,0 0-125,0 0 16,13 0-16,14 27 15,-1-13-15,-13-27 32,-13 13-32,14-13 78,-14-27-63,0 1-15,0 13 16,0-27-16,0 14 16,0-1-16,0 14 15,0-14-15,0 1 16,13-14-16</inkml:trace>
  <inkml:trace contextRef="#ctx0" brushRef="#br0" timeOffset="2047.68">13904 6416 0,'0'-13'109,"13"0"-109,27-1 16,-1 1-16,1 13 15,0 0-15,26-13 16,27 13-16,-40 0 16,-40 0-16,13 0 15,14 0 1,13 0-16,-40 0 0,13 0 15,14 0-15,0 0 16,0 0 0,-14 13-16,27 40 15,-13-40-15,-40 1 16,39 12-16,-12 14 16,-1-1-16,14 1 15,-27-13-15,0 12 16,14 1-16,-27-27 15,13 14-15,14 12 16,-27-12 0,13-14-16,-13 0 15,13 40-15,-13-40 16,0 1-16,0 12 16,0 1-1,0-1-15,0 14 16,0-14-1,-13-13-15,-27 27 16,14-13-16,12-27 16,-12 26-16,-14 14 15,-39-27 1,66 0-16,-14 0 0,-39 27 16,66-27-16,-40-13 15,14 13 1,-14 14-16,14-1 15,-14-26-15,27 0 16,-40 27-16,0 13 16,13-40-16,1 13 15,25 0-15,-12-13 16,13 0 0,39 0 374,-13 0-390,1 0 16,12 0-16,-13 0 15</inkml:trace>
  <inkml:trace contextRef="#ctx0" brushRef="#br0" timeOffset="8680.52">14195 7633 0,'13'0'469,"40"0"-469,0 0 15,-27 0-15,14 0 16,13 0-16,-13 0 15,-27 0-15,13 0 16,-12 0-16,-1 0 16,0 0-16,27 0 15,-1 0 1,-25 0 0,12 0-1,1 0 1,-14 13-16,0-13 15,0 0 1,27 14-16,-27-14 31,14 13-31,-14-13 0,13 0 16,-12 13 0,25 14-1,-25-27 16,-1 13-15,13 0-16,-13-13 16,1 13-1,12 1 1,-13-1 46,1 0-46,-14 0 0,13-13-16,0 13 15,-13 1 17,13 12-17,0-26 1,-13 13-1,14 14 1,-14-14 0,13 13-1,-13-12 1,0-1-16,0 0 16,13 27-1,-13-27-15,13 0 16,-13 1-1,0 12-15,0 0 16,0-12 0,0-1-1,0 13-15,0-12 16,0-1 0,0 13-1,0-12-15,0 12 16,0-13-1,0 0 1,0 14 0,0-14-1,0 0-15,0 1 16,-13 39 0,13-40 15,-13 26-16,0-25-15,13-1 16,0 0 0,-14 14-16,14-14 15,-39 0 1,39 0 0,-13 0-16,-1 14 15,1-1 1,-13-12-1,26-1-15,-14 0 16,-25 27 0,26-40-16,-1 13 15,1-13-15,0 13 16,13 0 0,-13-13-16,-1 14 31,14-41 344</inkml:trace>
  <inkml:trace contextRef="#ctx0" brushRef="#br0" timeOffset="15514.4">14790 8811 0,'13'0'94,"27"0"-94,-13 0 16,26 0-16,13 0 15,-13 0-15,-27 0 16,40 0-16,-26 0 16,-14 0-16,-12 0 15,-1 0 1,0 0-1,0 0 1,27 0 15,-27 0-31,14 26 16,-1-13 0,-26 1-1,27 12-15,-27-13 16,26 14-1,-26-14 1,0 27-16,0-14 16,13-13-1,0 14-15,-13-1 16,0 1-16,14-14 16,-1 13-1,-13 1-15,0-14 16,0 0-1,0 14-15,0-1 16,0 1-16,0 12 16,0-12-1,0 26-15,0 0 0,0-14 16,0-12-16,0-1 16,0 14-1,0-27-15,0 0 16,0 1-1,-13 25-15,13-25 16,0-1-16,0 0 16,-14-13-16,14 26 15,-26 1 1,13-14-16,13 0 16,-27 27-16,14-27 15,0 14 1,-14-1-16,14-13 15,-13 1-15,26-1 16,-14 0-16,-12 14 16,13-1-16,-14-26 15,14 26-15,-13-12 16,12 12-16,-25-13 16,25 1-16,1-1 15,13 0 1,-13-13 1624,26-26-1624,0 12 0,-13-25-1,14 39-15,-14-14 16,0 28 125,0 25-126,0-25-15,0-1 16,0 0-16,-14 0 15,1 14-15,0-1 16,13-13 0,0 1-16,0-1 15,40-13 95,-1 0-95,-12 0-15,-14-13 16,0 13 78,-13-40-79,-13-13-15,0 40 16,13 0 0,-27-27-16,14 40 15,13-13 1</inkml:trace>
  <inkml:trace contextRef="#ctx0" brushRef="#br0" timeOffset="19750">15015 10332 0,'0'-13'16,"0"0"-1,0-1 1,0 1 62,27-40-62,12 40-16,-26-14 15,27 14-15,-13 0 16,-1 0 0,239 13 77,-133 53-30,-66 39-16,-39-39-16,-14-53-31,13 27 16,-13 65 46,1-39-46,-1 53 15,-13-13 0,0-54 0,0 14-15,0 13 15,0-26-31,0-13 16,-53 65 15,0 1 0,13-14 1,14-52-32,-40 52 31,-93 119 0,80-105-15,-40 0 31,105-80-32</inkml:trace>
  <inkml:trace contextRef="#ctx0" brushRef="#br0" timeOffset="21290.37">11086 7382 0,'0'13'16,"0"40"0,0 26-16,0 27 0,0-40 15,0 1-15,0 52 16,0-14-1,0-65-15,0 13 16,0-27-16,0 14 16,0-27-1</inkml:trace>
  <inkml:trace contextRef="#ctx0" brushRef="#br0" timeOffset="22467.31">11165 7448 0,'0'-13'47,"27"0"-47,39 13 16,0 0-16,66 0 16,-12 0-16,-94 0 15,80 0-15,79 0 16,53 0-16,-26 0 15,-120 0-15,120 0 16,13 0-16,-40 0 16,-105 0-16,78 0 15,1 0-15,-40-14 16,-79 14-16,13 0 16,26-39-16,-52 39 15,-1 0 1,-13 0 78,-13 13-79,0 27-15,0-14 16,0 40-16,0 40 15,0-93-15,0 40 16,0-13-16,0 13 16,0-27-16,0 14 15,0-27-15,0 0 16,0 1-16,0 25 16,0-26-1,0 1 16,0-1-31,0 13 16,-26-12 0,-1-1-16,-39-13 15,-26 13-15,-14-13 16,40 0-16,-53 0 16,-40 0-16,-13 0 15,106 0 1,-93 0-16,66 0 15,-13 0-15,14 0 16,65 0-16,-39 13 16,27-13-16,25 0 15,-12 0-15,-14 0 16,14 14 0,13-14-16,-1 0 15,1 0 1,0 0-16,0 0 15,-1 0 1,1 0-16,0 0 16</inkml:trace>
  <inkml:trace contextRef="#ctx0" brushRef="#br0" timeOffset="27028.29">13917 7726 0,'13'0'109,"53"0"-109,-13 0 16,27 0-16,-54 0 16,67 0-16,-1 0 15,14 0-15,-13 13 16,-14 27-16,14-1 15,-1 1-15,1 13 16,-66-40-16,52 53 16,0-13-16,-13-13 15,-52-14-15,25 14 16,41 40 0,-54-41-16,-13 1 0,54 39 15,-28 1 1,-26-41-16,40 27 15,-39-39-15,25 52 16,-25-39-16,12 39 16,0-65-16,-26 39 15,27-14-15,-1 41 16,-12-54-16,-14 27 16,13 0-16,0 0 15,0-13-15,-13 12 16,13 41-1,1-53-15,-14-27 16,0 40-16,13-13 16,-13 12-16,0-25 15,0 26-15,0-13 16,0 26-16,0-53 16,0 40-16,0-27 15,0 40-15,0 14 16,-27-41-16,27 1 15,-13 40-15,0-28 16,-27-12-16,27 13 16,13 26-16,0-26 15,-13-13-15,-40 185 32,27-132-17,12-67-15,-12 67 16,13-27-16,-27 0 15,13 0-15,14-26 16,0-1-16,0 1 16,0-27-16,-1 14 15,1 12-15,0-12 16,0-1-16,-1-12 16,1 12-16,-27 1 15,14 39-15,0-40 16,26 1-1,-27-1-15,27-13 16,-13 1 15,0-14 360,-1 0-375,1 0 15,13-14-31,0 1 31,0-13-31,0 39 141,0 0-110,0 0-15,-13 14-16</inkml:trace>
  <inkml:trace contextRef="#ctx0" brushRef="#br0" timeOffset="28906.96">13904 11245 0,'0'13'62,"0"13"-46,0 14-16,0-13 15,0 12 1,0 1-16,0 13 0,0-13 16,0-14-16,0 27 15,0 26 1,0-52-16,0 12 15,0-12-15,0-1 16,0-12-16,0-1 16,0 0-16,0-92 109,0 65-93,13-25-16,-13-41 15,0 41-15,0-27 16,0 52-16,0-25 16,0 25-16,0-12 15,0 13-15,0-27 16,0 14-16,0 12 15,0-25-15,0 25 16,0 1 0,0 0-16,0 0 15,0 0 1,40-1 93,-14 1-109,14 13 16,39-13-16,-26 13 16,-13 0-16,13 0 15,0 0-15,13 0 16,-40 0-16,27 0 15,27 0-15,-41 0 16,-25 0-16,25 0 16,-12 0-16,12 0 15,-25 0-15,-1 0 16,0 0 31,0 0-32,1 0-15,-1 0 63,0 0-47,-13 13-16,13 40 15,-13-27-15,0 14 16,0-27-1,13 54-15,1-41 16,-14 0-16,0 14 16,13 13-16,-13 26 15,13-12-15,0-54 16,-13 26-16,14-25 16,-14 12-16,0-13 15,-40-13 95,0 0-110,-13 0 0,14 0 15,-41 0-15,-26 0 16,14 0-1,26 0-15,52 0 16,-25 0-16,-1 0 16</inkml:trace>
  <inkml:trace contextRef="#ctx0" brushRef="#br0" timeOffset="50754.53">10120 10398 0,'14'-13'141,"38"13"-126,-25 0 1,52 0-16,67 0 16,-27 0-16,-27 0 15,-25 0-15,105 0 16,39 0-16,54 0 16,-159 0-16,185 0 15,66 0-15,-66 0 16,-172 0-16,172 0 15,0 0-15,-40 0 16,14 0-16,-14 0 16,-145 0-16,79 0 15,67 0-15,-80 0 16,-106 0-16,93 0 16,-14 0-16,-26 0 15,-79 0-15,26 0 16,-39 0-16,-1 0 15</inkml:trace>
  <inkml:trace contextRef="#ctx0" brushRef="#br0" timeOffset="52730.6">11814 11073 0,'0'-13'16,"13"-14"93,13 27-93,14-13-16,-14 0 15,41 13-15,-14 0 16,92-53-16,-79 53 15,-13 0-15,40 0 16,-40 0-16,0 0 16,-14 0-1,41 0-15,-41 0 16,14 0-16,0 0 16,-13 0-16,13 0 15,-27 0-15,-13 0 16,1 0-16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53:37.8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5794 11192 0,'0'13'16,"27"-13"31,13 0-32,-14 0-15,67 0 16,-1 0-16,-12 0 16,65 0-16,-79 0 15,93 0-15,26 40 16,-13-14-16,-92-26 16,78 27-16,-25-14 15,-41 0-15,-79-13 16,14 0-1</inkml:trace>
  <inkml:trace contextRef="#ctx0" brushRef="#br0" timeOffset="2942.57">7408 10345 0,'0'-13'62,"0"0"-62,0-27 16,0 0-16,0 27 15,40-13-15,-27-27 16,0-13-16,1 26 16,-1 13-16,13-25 15,-26 12-15,14-26 16,-1 39-16,0-52 16,0 26-16,1-13 15,-14 39-15,13-52 16,0-27-16,-13 0 15,13 53-15,-13 14 16,0-27-16,0-1 16,0-25-16,0 65 15,0-39-15,13-26 16,-13 25-16,0 28 16,14-41-16,-14-39 15,0 0-15,0 0 16,0 53-1,0-40-15,0 0 16,0 40-16,0-13 16,0-27-16,0 0 15,0 0-15,0 53 16,0-52-16,0-14 16,0 13-16,0 79 15,0-65-15,0 12 16,0 41-16,0-14 15,0 26 1,0-12-16,0 12 16,0-13-1,0 14-15,0-14 16,0 14-16,0-1 16,0-26-16,0 1 15,0-28-15,0 14 16,0 0-1,0 13-15,0 40 16,0-40-16,0 13 16,0-79-1,0 93-15,0-14 16,0 0 0,0-39-16,0 26 15,0 26-15,0 1 16,0 13-16,0-14 15,0 14 1,0 0 0</inkml:trace>
  <inkml:trace contextRef="#ctx0" brushRef="#br0" timeOffset="8378.94">8162 10054 0,'0'13'31,"0"14"-31,0-1 15,0-12-15,0 12 16,0 0 0,0-12-16,0-1 15,0 0 1,0 0 0</inkml:trace>
  <inkml:trace contextRef="#ctx0" brushRef="#br0" timeOffset="8755.35">8162 10239 0,'27'-13'31,"-14"13"-31,14 0 15,12-26 1,1 26-16,-27 0 16,0-14-16,27-12 15</inkml:trace>
  <inkml:trace contextRef="#ctx0" brushRef="#br0" timeOffset="9090.35">8625 9948 0,'14'14'16,"-1"12"-16,-13 0 15,0-12-15,13-1 16,-13 13-1</inkml:trace>
  <inkml:trace contextRef="#ctx0" brushRef="#br0" timeOffset="10877.5">4352 10067 0,'14'14'78,"25"-14"-63,27 0 1,-13 0 0,14-14-16</inkml:trace>
  <inkml:trace contextRef="#ctx0" brushRef="#br0" timeOffset="11190.27">4683 10054 0,'0'0'0,"13"0"47,14 0-47,13-13 16,39-27-16,-66 40 15,14 0-15,12-13 16</inkml:trace>
  <inkml:trace contextRef="#ctx0" brushRef="#br0" timeOffset="11436.63">5080 9975 0,'26'0'31</inkml:trace>
  <inkml:trace contextRef="#ctx0" brushRef="#br0" timeOffset="11677.65">6800 10014 0</inkml:trace>
  <inkml:trace contextRef="#ctx0" brushRef="#br0" timeOffset="19342.03">18534 7633 0,'0'-13'281,"-13"13"-265,13-13-1,-13 0-15,-1-1 31,1 14 1,-13-13 15,12 0-47,-12 0 31,13 13-16,0 0 17,-1 0-32,1 0 15,-27 0 1,27 0-16,0 0 16,-14 0-16,1 0 15,-14 0 1,1 0-16,25 0 15,1 0-15,-40 0 16,40 0-16,-27 0 16,1 0-16,25 0 15,1 0-15,-13 0 16,13 0-16,-1 0 16,1 13-1,0-13 1,-14 0-16,1 13 15,13-13 17,-1 0-32,1 0 0,0 13 15,-13-13 1,-14 0 0,13 0-16,1 14 15,26-1 1,-27-13-16,27 13 15,-26 0-15,13 0 16,-14 1-16,1 12 16,-1-13-1,1-13-15,13 27 16,0-14-16,-1-13 16,-25 40-16,-1-27 15,27 13-15,-14 1 16,27 13-16,-26-1 15,13-12 1,-1-1-16,1-13 16,0 14-1,0-14-15,13 0 16,0 14-16,0-1 16,0 1-1,0-14-15,-14 0 16,1 0-1,13 14 1,0-14 0,0 14-1,-13-14 1,13 13-16,0 1 16,0-1-1,0 14-15,0 0 16,0-27-16,0 0 15,0 13-15,0-12 16,0-1-16,0 13 16,0-12-16,0-1 15,0 13 1,0 1 0,0-14-16,0 0 15,0 14 1,13-1-16,0-13 15,-13 1-15,0-1 16,14 0-16,-1 13 16,0-12-1,-13-1 1,0 0 0,13-13-16,-13 13 0,0 1 15,14 12 1,-1-13-1,-13 1 1,13-14-16,0 26 16,0-13-16,14 14 15,-14-27 1,0 26-16,27 1 16,-40-14-16,13-13 15,14 13-15,-27 0 16,13-13-1,0 0 1,0 0-16,14 14 16,-14-14-1,14 0-15,-14 0 16,26 0-16,-12 0 16,-1 0-16,1 0 15,-1 0-15,-12 0 16,12 0-16,-13 0 15,14 0 1,12-14-16,-12 1 0,-14 13 16,14-13-1,-1-27-15,14 27 16,-27 0-16,13-14 16,1 1-16,-14 26 15,14-13 1,-14-14-16,0-26 15,0 40 1,-13 0 0,27-1-16,-14 1 15,-13-13 1,13 26-16,0-13 16,-13-1-16,14 1 15,-14-13-15,0 12 16,13 1-16,0-13 15,0 12-15,-13 1 16,0 0-16,13-13 31,1-1-15,-1 1 0,0 12 15,-13-38-31,27 38 15,-27 1-15,13-13 16,0-1 0,0 1-16,1-1 15,-1 1 1,0 13 0,0 26 140,14 13-141,-27-13 1,0 1 0,13 12-1,0-26 1,0 27 140,1-14-156,12-13 16,-13 13-16,1-13 15,12 13-15,14 1 16,-27-14 0,13 0-1,-12 0 32,-1 0-47,0 0 16,0 0-16,1 0 15,12 0 1,0 0-16,-26-14 16,14 14-1,12-13-15,-13 0 16,1-14 15,-14 1-31,0 13 16,0-1-16,0 1 15,0-13-15,0-1 16,0 14-16,0 0 16,0-14-16,0 1 15,0-1-15,0-12 16,0 26 0,-14-27-16,14 27 15,-13 13-15,13-14 16,0 1-16,-13 0 15,0 0 1,13-1 0,0 1-1,-14 0-15,1 0 16,0 13 0,13-27 15,-13 14 31,0 0-30,-1 0-1,14-1-16</inkml:trace>
  <inkml:trace contextRef="#ctx0" brushRef="#br0" timeOffset="23126.93">18957 6720 0,'-13'0'47,"0"0"-47,0 0 15,-1-13 1,1 13 0,0 0-16,0 0 15,0 0 1,-1 0-1,1 0-15,0 0 16,0 0-16,-1 0 16,1 0-1,0 0 1,0 0-16,0 13 16,-1-13-16,14 14 15,-13-14-15,0 26 16,0-26-1,13 27 1,-27-14-16,27 13 16,-26-13-16,26 1 15,-14-1-15,14 0 16,-13 0-16,13 1 16,-13-1-1,13 13 1,0-12-16,-13-1 15,13 13-15,-13-13 32,13 1-32,0-1 15,0 0-15,0 0 16,0 1-16,0-1 16,0 0-16,0 14 15,0 12 1,0-26-1,0 27-15,0-27 0,0 27 16,0-27-16,0 14 16,0 12-16,0-12 15,0-14 1,0 27-16,13-27 16,13 13 15,-13-26-16,1 0-15,-1 27 16,0-27 0,0 13-1,1-13-15,-1 0 16,13 0-16,14 13 16,-14-13-16,-12 0 15,-1 14-15,0-14 16,14 13-16,-1-13 15,0 26 1,14-12-16,-27-14 16,1 13-16,-1-13 15,13 26-15,1 1 32,-14-14-32,13 0 15,-26 0 1,14 1-16,-14 12 15,13-26-15,0 13 16,-13 1 31,13-14-31,-13 26-1,0-13-15,0 0 16,0 1-1,0-1-15,0 27 16,14-40-16,-14 26 16,0-13-1,0 0-15,0 14 16,0-14 0,13 0-16,0-13 15,-13 40-15,0-27 16,27 1-1,-14-1-15,-13 0 16,13 0-16,-13 0 16,13 1-16,-13-1 15,27 0-15,-27 0 16,13 14-16,13-27 16,-12 0-16,-14 13 15,26 0 1,-13 1-1,1-1 1,-1 0 0,-13 0-16,13-13 15,-13 13 1,13-13 0,0 0-1,1 0 1,-14 14-16,26-14 15,-13 13-15,1-13 16,-1 0-16,13 0 16,-13 0-16,1 0 15,12 0-15,27 0 16,-26 0-16,12 0 16,-26 0-1,14 0 1,-14 0-1,27-13-15,-27-1 16,0-12-16,1 13 31,-1-14-31,13-12 0,-26 25 16,13 1 0,14-13-16,-27 12 15,26-12-15,-26 13 16,0-27-16,0 0 15,0 14-15,0-14 16,14 14 0,-14-1-16,0-12 15,13 12 1,0 1-16,-13-1 16,0 1-16,13-1 15,-13-26-15,14 1 16,12 12-16,-26 13 15,0 14 1,0 0-16,13-14 16,0 27-16,-13-13 15,0 0 1,14-13-16,12 12 16,-13-12-16,1-1 15,-1-12 1,0 39-1,0-14 1,0 1-16,1 0 0,-1 0 16,13 0-1,14-14-15,-13 27 16,-1-26 0,0 12-16,-12 1 15,-1 0-15,40 0 16,-27 0-1,1-1-15,-1 1 16,-13 13-16,14 0 16,-27-26-16,40 26 15,-27-14-15,0 14 16,0 0-16,-13-13 16,14 0-16,12 0 15,-26-1 1,40-12-16,-40 13 15,26 0 1,1-14-16,-27 14 16,13 0-16,0-14 15,0 14 1,0-14-16,1 14 16,-1 0-1,-13-27 1,13 40-16,0-13 15,-13 0 1,27-14-16,-27 1 16,13-1-1,0 1-15,-13 0 16,0-1 0,0 14-16,14-14 15,-14 1 1,13 26-16,-13-13 15,0 0-15,0-14 16,0 1-16,0 12 16,0 1-16,0-13 15,0-1 1,0 14 0,0 0-16,0 0 15,0-14-15,-27 14 16,27 0-1,-13 13-15,0-14 16,0 1 15,-1 0-31,1 13 16,0 0 0,-14 0-1,1 0-15,13 0 0,-40 0 16,40 0-1,-14 0-15,-12 0 16,-14 0-16,13 0 16,-13 0-16,0 0 15,-40 0-15,80 0 16,-53 13-16,40 0 16,-1-13-16,-13 14 15,27-14-15,-13 13 16,-14 0-16,14 14 15,12-14-15,-25-13 16,12 13-16,27 0 16,-13-13-16,0 13 15,-27 14-15,0-14 16,14 0-16,13 1 16,-27 12-16,0 1 15,27-14-15,-13 0 16,-1 13-16,-26-26 15,27 40-15,13-40 16,-27 27-16,-13 12 16,0-12-16,27-1 31,12-26-31,-25 27 16,-1-14-16,14-13 15,-1 0 1,-13 26-16,14-26 15,-14 0-15,14 14 16,-1-14-16,14 0 16,0 0-16,0 0 15,-1 13 1,1-13 31,-13 0 47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55:05.8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8321 9723 0,'-13'0'16,"0"0"-16,-14 0 15,1 0 1,-14 0-16,27 0 15,-27 0 1,0 0 0,27 0-16,-53 0 15,40 0 1,-1 14-16,14-14 16,-13 26-16,-1 14 15,-39-14-15,53 1 16,-1-1-16,-12 1 15,13 26-15,-14-14 16,14 1 0,13-27-16,0 14 15,0-14-15,-13 13 16,13 1-16,0-1 16,0 1-16,0 12 15,0 14-15,0-39 16,-13 38-1,13-12 1,0 0-16,0-14 16,0 1-16,0-14 15,0 27-15,0-1 16,0-25-16,0-1 16,0 26-16,26-12 15,-26 26-15,27-13 16,-27-27-1,26 40-15,0 0 16,-12-27 0,12 1-16,1-14 15,-14-13 1,0 13-16,27 13 16,-14-26-16,27 0 15,-13 0 1,-14 0-16,-13 0 15,27 0-15,13 0 16,0 0-16,0 0 16,-13 0-16,13 0 15,39-13 1,-12 13-16,-54 0 16,14-13-16,-27 0 15,13 13-15,-12-13 16,12-1-16,-13-12 15,-13 13 1,13 13-16,-13-27 16,27 1-16,-14-14 15,0 14-15,1-1 16,-1-13-16,-13 14 16,13-14-16,-13 1 15,13-41-15,1 54 16,-1-14-16,-13-13 15,0 0 1,26-39-16,-26 39 0,0-13 16,0 39-16,0 1 15,-26-14-15,26 27 16,-27-14-16,14 1 16,-13-1-16,-1 1 15,14 13 1,-53-14-16,39 1 15,-12-1-15,12 14 0,-39-27 16,-13 1-16,13 12 16,39 27-1,-26-13-15,-26-27 16,26 27-16,40 13 16</inkml:trace>
  <inkml:trace contextRef="#ctx0" brushRef="#br0" timeOffset="2199.98">11192 8837 0,'-13'-13'16,"-27"13"-16,27 0 15,-40-13-15,26-14 16,-52 14-16,66 13 16,-27-13-16,-26-1 15,-27 1-15,67 13 16,-40-39 0,-14 39-16,27 0 15,27 0-15,-53-14 16,-14 14-1,14 0-15,39 0 16,-53 0-16,40 0 16,-39 0-16,65 0 15,-26 0-15,14 0 16,-14 0-16,40 0 16,-40 0-16,13 0 15,-13 0-15,40 0 16,-40 0-16,13 0 15,1 14-15,-1-14 16,13 13 0,14-13-16,-13 26 15,12-26 1,1 27-16,0-1 16,0-13-16,-27 14 15,27-27-15,13 13 16,-40 27-1,27-27-15,0 0 0,0 0 16,-1 1-16,-25 25 16,39-25-1,-14 12-15,14-13 16,0 14 0,0-14-16,-13 0 31,13 14-31,0-14 15,0 0-15,0 0 16,0 1 0,0-1-16,-13 0 15,0 0-15,13 1 16,0-1 0,0 13-16,0-13 15,0 14 1,0-1-1,0-12 1,0-1 0,0 0-1,0 0-15,13-13 16,13 27-16,-12-1 16,12-26-16,1 13 15,12 14-15,-12-14 16,26 0-16,-14 14 15,1-27 1,-14 0-16,41 13 16,-15 0-16,1 0 15,-13 1 1,26-14-16,-13 13 16,27-13-16,25 13 15,-65-13-15,13 13 16,40-13-16,-14 0 15,-53 0-15,41 0 16,-1 0-16,0 0 16,-26 0-16,26 0 15,-13 0-15,13 0 16,-27-39-16,-25 39 16,39-27-16,-40 14 15,26 13 1,-25-13-16,-14 0 15,26-1 79,-13 1-78,14-13-1,-27-14-15,13 40 16,0-13-16,1-27 0,12 0 16,-26 14-1,26-1-15,-12-12 16,-14-1-16,0 0 16,26 14-16,-26-1 15,0-25-15,13 25 16,-13 14-16,0-53 15,0 52-15,0-12 16,0 13 15,0-14 32</inkml:trace>
  <inkml:trace contextRef="#ctx0" brushRef="#br0" timeOffset="17098.2">5702 9737 0,'39'0'172,"-12"0"-172,13 0 15,-14 0-15,14 0 16,13 0-16,-14 0 16,-25 0-1,-1 0-15,13 0 16,27 0-16,-26 0 15,12 0-15,-12 0 16,12 0-16,28 0 16,-41 0-16,27 0 15,0 0-15,-13 0 16,-27 0-16,27 0 16,-1 0-16,1 0 15,-27 0-15,14 0 16,-1 0-16,1 0 15,-1 0-15,27 0 16,-27 0-16,27 0 16,-13 0-16,-14 0 15,27 0-15,-13 0 16,13 0-16,-27 0 16,27 0-16,-13 0 15,26 0-15,0 13 16,-26-13-1,0 0-15,-27 0 16,40 0 0,-14 0-16,-12 0 0,-1 0 15,1 0 1,13 0-16,-1 0 16,1 0-16,-14 13 15,-12-13-15,52 0 16,-40 0-16,14 0 15,-27 0-15,14 0 16,12 0-16,1 0 16,-27 0-16,0 0 15,14 0-15,26 0 16,-27 0-16,1 0 16,-1 0-16,27 0 15,-40 0-15,53 0 16,-39 0-16,26 0 15,26 0-15,-66 0 16,27 0-16,0 0 16,0 0-16,-14 0 15,14 0-15,-14 0 16,27 0-16,-40 0 16,53 0-1,-26 0-15,0 0 0,-27 0 16,53 0-16,14 0 15,-41 0 1,14 0-16,-26 0 16,39 0-16,-27 0 15,41 0-15,-54 0 16,40 0-16,27 0 16,-14 0-16,-52 0 15,52 0-15,-13 0 16,14 0-16,-1 0 15,-39 0-15,52 0 16,14 0-16,-26 0 16,-1 0-16,27 0 15,13 0-15,-13 0 16,-67 0-16,67 0 16,-13 0-16,-1 0 15,14 0-15,-79 0 16,52 0-16,-26 0 15,53 0-15,-27 0 16,-52 0 0,39 0-16,0 0 15,13 0-15,-65 0 16,12 0-16,14 0 16,-27 0-16,0 0 15</inkml:trace>
  <inkml:trace contextRef="#ctx0" brushRef="#br0" timeOffset="40259.43">9737 10107 0,'0'0'0,"-14"-13"0,1 13 31,-13 0-31,13 0 16,-14 0-1,1 0 1,-1 0 0,14 0-1,0 0 1,-14 40-16,27-27 15,0 13 1,0 80 0,0-53-16,0-40 15,0 14-15,0 26 16,0-14-16,27 14 16,39 0-16,-40-26 15,40-1 1,-26-13-16,0-13 15,13 13-15,0-13 16,13 0 0,53 0-16,-66 0 15,13 0-15,13-13 16,-52-13-16,39-14 16,-40 27-1,14-40-15,-27 40 16,1-1-16,-1-12 15,-13-27-15,0 40 16,0-14-16,0-39 16,0 0-16,-27 53 15,14-14-15,-66-25 16,-14 12-16,40 13 16,-13 14-16</inkml:trace>
  <inkml:trace contextRef="#ctx0" brushRef="#br0" timeOffset="46789.2">8996 10835 0,'-13'0'62,"-1"0"-62,1 0 16,0 0 15,13 13 0,0 27-15,0-27 0,0 0-16,0 14 15,13-27 1,0 0-16,27 0 16,0 0-16,-1-40 15,-25 13 1,-1 14-16</inkml:trace>
  <inkml:trace contextRef="#ctx0" brushRef="#br0" timeOffset="47500.23">8744 9750 0,'-26'0'32,"0"0"-17,12 13-15,14 14 16,0-14-16,-13 26 16,13 14-16,0-13 15,0 13 1,40-13-1,-40-14-15,26 1 16,-13-14 0</inkml:trace>
  <inkml:trace contextRef="#ctx0" brushRef="#br0" timeOffset="48124.5">8255 9975 0,'-13'0'0,"0"0"16,-40 0-16,26 0 15,-39 13-15,66 0 16,-13-13-16,-14 27 16,27-14-1,0 13 1,0-12-16,0-1 16,0 0-16,0 0 15,0 1-15,53-1 16,-40-13-1,1 0-15,-1 0 16,13 0-16,-12-13 16,-1-14-16,0-13 15,-13 1 1,0 12-16,0-12 0</inkml:trace>
  <inkml:trace contextRef="#ctx0" brushRef="#br0" timeOffset="48844.37">8017 10570 0,'13'-13'47,"0"26"-32,1 27 1,12-14-16,0 14 15,-12-14-15,-1-26 16,0 0-16,27 0 16,0 0-16,-27 0 15,0 0-15,0 0 32,0-26-32,-13-14 15,0 27-15,0-40 16,0 40-16,0-14 0,0 14 31</inkml:trace>
  <inkml:trace contextRef="#ctx0" brushRef="#br0" timeOffset="49444.66">7818 10451 0,'-13'0'78,"13"53"-47,0-27-31,0 1 16,0-1-16,27 1 15,-14-27-15,13 0 16,-12 0-16,-1 0 16,0 0-16,14-27 15,-14 1 1,-13-1-16,0-12 15,0 25 1,0-12-16</inkml:trace>
  <inkml:trace contextRef="#ctx0" brushRef="#br0" timeOffset="50069.45">7699 10993 0,'0'-13'16,"0"26"-16,0 14 15,-13-1-15,13-12 16,0 12-16,0 0 16,0 1-16,0 13 15,0-27 1,27 40-16,-14-53 15,13 39 1,14-39-16,0 0 16,-27 0-16,13 0 15,-12 0 1,-14-26 0,0 0-1,0-14-15,0 13 16,0 14-16,0 0 15</inkml:trace>
  <inkml:trace contextRef="#ctx0" brushRef="#br0" timeOffset="50988.42">7408 10014 0,'-53'0'47,"14"0"-32,-14 14-15,0 25 16,40-39-16,-27 40 15,0 0-15,14-14 16,13-13-16,13 1 16,0 25-16,0 1 15,0-13 1,0-14-16,0 0 31,26-13-15,27 0-1,-27 0 1,-26-40 0,0 1-16,0-1 15,0 13-15,0 1 16</inkml:trace>
  <inkml:trace contextRef="#ctx0" brushRef="#br0" timeOffset="51670.76">6932 10610 0,'0'39'47,"0"41"-47,0-67 16,0 27-16,0-14 16,40 14-16,-40-27 15,26 0-15,1-13 16,-1 0-16,1 0 15,-1 0-15,14 0 16,-14 0 0,-26-26-16,0-27 15,0 27-15,0-27 16,0-14-16,0 15 16,-26 25-1,-14 14-15,14 13 16</inkml:trace>
  <inkml:trace contextRef="#ctx0" brushRef="#br0" timeOffset="52460.01">6072 10927 0,'-13'0'31,"0"0"-15,-14 27-16,14-14 16,0 13-1,13-12-15,0-1 16,0 13-16,0 14 16,0-27-16,0 14 15,0 12-15,0-25 16,0-1-16,13 13 15,0-26 1,14 0-16,26 0 16,-40 0-1,13 0-15,1 0 0,-1-13 16,-13-40 0,-13 13-1,0 1 1,0-1-1,-26 14-15,26 12 16,-26 1-16,12 13 16,1-13-16</inkml:trace>
  <inkml:trace contextRef="#ctx0" brushRef="#br0" timeOffset="68670.5">18481 8004 0,'40'0'94,"13"0"-79,39 0-15,-52 0 16,53 0-16,39-27 16,13 27-16,-78-26 15,78 26-15,1 0 16,-67 0-16,53 0 16,-118 0-16,25-14 15,-26 1-15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56:32.0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1614 8215 0,'0'-13'140,"40"13"-124,26 0-16,26-13 15,-39 13-15,53 0 16,79 0-16,-66 0 16,27 0-1,-80 0-15,27 0 16,13 0-16,-67-13 16,-26 13-16,1 0 15</inkml:trace>
  <inkml:trace contextRef="#ctx0" brushRef="#br0" timeOffset="28316.01">4247 6813 0,'26'0'63,"14"0"-63,66 13 15,-1-13-15,-78 0 16,105 0-16,-13 0 16,66 0-1,-105 0-15,105 0 0,27 0 16,-14 0-16,-132 0 15,119 0 1,-52 0-16,-1 0 16,-26 0-16,-93 0 15</inkml:trace>
  <inkml:trace contextRef="#ctx0" brushRef="#br0" timeOffset="37487.78">18124 6390 0,'0'-14'15,"0"1"63,-13 13-31,0 0-47,-27 0 16,13 0-16,1 0 15,13 0-15,-14 0 16,1 0-16,-1 0 16,1 0-1,-1 13 1,14 14 0,0-1-16,-14 1 15,-25-14-15,52 0 16,-14 14-1,1-27-15,13 13 16,-13 13-16,13 1 16,0-1-1,0 1-15,0 12 16,0-12-16,40 13 16,-27-14-16,-13-13 15,26 14-15,14-1 16,0 1-16,-27-27 15,13 0-15,14 0 16,-14 0-16,-12 0 16,12-14-16,14-38 15,-27 25 1,0-26-16,1-26 16,-14-14-16,0 27 15,0 13-15,0-39 16,0 52-16,-14-13 15,14 26-15,-13 27 16</inkml:trace>
  <inkml:trace contextRef="#ctx0" brushRef="#br0" timeOffset="42028.95">21140 7673 0,'-13'0'31,"0"0"-15,-14 0 78,14 0-79,-27 0-15,1 0 16,12 0-16,1 0 15,-1 0-15,-12 0 16,25 0-16,1 0 16,0 13-16,-14 0 15,14-13 17,0 14-1,0-1-31,13 0 31,0 0-15,-13 1-1,13 12 17,0-13-17,0 0 1,0 1-1,0-1-15,0 0 16,0 0-16,0 14 16,0-14-1,13 13 1,0-12 0,-13-1-1,13-13 1,0 13-16,1 0 15,-1 1 1,0-1 0,0-13-1,1 0-15,-1 0 16,13 0-16,1 0 16,-14 0-16,13 0 15,27-13-15,-13 13 16,-13-14-16,-14 1 15,0 0 1,0 13 0,-13-13-1,0-1 1,13 1-16,1 13 16,-14-13-16,0 0 15,0 0 1,0-14-1,0 14-15,0 0 16,0-1 0,0-12-1,0 13 1,0-14-16,0 14 31,0 0-31,-14 0 16,1-1-1,0 1 1,13 0 0,-13-14-1,0 14 1,13 0 0,-14 13 30,-25 0-30,25 0 0,-12 0-1,-1 0-15,1 0 16,0 0-16,12 0 16,1 0-16,-13 0 15,12 0-15,1 0 16,0 13-1,0-13 1,-1 27-16,1-27 16,13 13-1,-26-13-15,26 13 16,-27 14-16,14-14 31,0-13-31,0 13 16,13 0 15,0 1-15,0-1-16,0 13 15,0-13-15,0 1 16,0-1-16,0 0 16,0 0-16,0 14 15,13-27-15,-13 13 16,13-13-1,-13 26-15,0-12 16</inkml:trace>
  <inkml:trace contextRef="#ctx0" brushRef="#br0" timeOffset="53647.16">20003 6006 0,'0'40'15,"0"-1"-15,0-12 16,0 26-16,0-40 15,0 27-15,0-1 16,0-25-16,0-1 16,0 40-16,0-40 15,0 27-15,0-27 16,0 13-16,0-12 16,0 12-1,0 1-15,0-14 16,0 26-1,0-12-15,0-14 16,0 14-16,-14 12 16,14-12-16,0-14 15,0 13-15,0 1 16,0-14-16,0 0 16,-13 14-16,0-1 15,13-13 1,-13-13-1,13 27-15,-14-1 16,14 14 0,-13-40-16,13 27 15,-13 12-15,13-12 16,-13-1 0,-1-13-16,14 1 15,0-1 1,-13 13-16,0-12 15,13-1 1,-13 0-16,0 13 16,13 14-1,0-27 1,0 1 0,0-1-1,0 0-15,-14 0 31,1 0-15,0-13-16,-14 0 16,-12 0-16,-27 0 15,39 0-15,-39 0 16,-53 0-16,-40 0 16,80 0-16,-93 0 15,53 0-15,-80 0 16,133 0-16,-132 0 15,26 0-15,13 0 16,0 0-16,106 0 16,-92 0-16,26 0 15,-27 0-15,93 0 16,-66 0-16,-40 0 16,1 0-16,105 0 15,-93 0-15,27 0 16,13 0-16,53 0 15,27 0 1,-40 0-16,39 0 16,14 0-16,0 0 15,0 0-15</inkml:trace>
  <inkml:trace contextRef="#ctx0" brushRef="#br0" timeOffset="54526.57">19870 7263 0,'0'26'15,"0"14"1,13-14-16,1 27 16,-1-13-16,-13 13 15,13-13-15,0 26 16,-13-27-16,0 28 16,0-54-16,0 93 15,0-27-15,0 27 16,0-66-16,0 92 15,0 53-15,0-53 16,0 14-16,0-120 16,0 54-16,0 12 15,0-52-15,14 0 16,12 13-16,-13 13 16,-13-53-1,14 13-15,-1-26 16,-13 14-16</inkml:trace>
  <inkml:trace contextRef="#ctx0" brushRef="#br0" timeOffset="55487.72">20042 7263 0,'13'0'93,"54"0"-93,-1 0 16,53 0-16,26 0 16,-105 0-16,79 0 15,66 0-15,27 0 16,-146 0-16,106 0 15,13 0-15,-26 0 16,-106 0-16,53 0 16,0 0-16,-14 0 15,-39 0-15,-26 0 16,-14 0-16</inkml:trace>
  <inkml:trace contextRef="#ctx0" brushRef="#br0" timeOffset="-190155.79">6019 4829 0,'0'26'46,"0"-13"-30,0 27-16,0 13 16,0-27-16,-39 54 15,-1-1-15,-13 1 16,0-28-16,13 15 16,40-15-1,-39 68-15,-41-28 16,67-65-1,-13 12-15,26-12 16,-14-14-16,1 13 16,0-26-16,13 14 140,-66-1-124,53-13-16,-14 0 16,14 0-1,0 13 1,-14 0-1,27 1-15,-13-14 16,0 0-16,0-14 125,-1 1-31</inkml:trace>
  <inkml:trace contextRef="#ctx0" brushRef="#br0" timeOffset="-189370.34">12872 4855 0,'0'27'31,"-26"39"-15,-94 13-16,68-13 15,-94 80-15,-26-1 16,53-26-16,-13 40 15,92-132-15,-39 92 16,26-27-16,26-52 16,14 0-1,13-67 63,0-65-62,0 78-16,0-78 16</inkml:trace>
  <inkml:trace contextRef="#ctx0" brushRef="#br0" timeOffset="-189178.25">11919 5596 0,'14'13'31,"-1"53"-31,0-26 16,0-14 0,14-12-16,-14-14 47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58:27.4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8811 7157 0,'-14'0'156,"-12"0"-156,-1 0 16,1 0-16,13 0 16,-40 0-16,40 0 15,-27 0 1,14 0-16,-14 0 15,27 0-15,-14 0 0,1 0 16,-14 0-16,27 0 16,0 0-16,-14 0 15,14 0 1,0 0 0,-1 0-1,14 13 126,0 0-141,0 1 15,0-1-15,0 27 16,0-27 0,14 13-16,-14 1 31,13-1-31,0 1 16,-13-14 46,0 13-46,0-12-1,13-1 79,27-13-78,0 0-1,-14 0 1,1 0-16,-14 0 16,13 0-16,14 0 15,-14 0-15,1 0 16,-1 0-16,-12-13 15,-1-1 17,13 14-1,-13-13-15,1 13-16,-1 0 15,0 0 95,0 0-79,1 0 16,-1 0-47,0 0 15,0 0 1,1 0-16,-1 0 62,0 0-46,0 13 15,-13 1-15,0-1-16,0 13 16,0 14-16,0-27 15,0 27 1,0-14-16,0 1 15,0 12 1,0-12-16,0-14 16,0 14-16,0-14 15,0 13-15,0-12 16,0 12-16,0-13 16,0 14-1,0-14-15,0 40 16,0-40-16,0 53 15,0-39-15,0 12 16,0 1-16,0 13 16,-13-13-16,13-27 15,0 27-15,0-14 16,0 0 0,0 14-16,0-13 15,0-14-15,0 27 16,0-27-16,0 0 62,-13 13-46,0 1 0,13-14-16,0 14 15,0-14 16,0 0-15,-14 0-16,14 0 31,0-79 110</inkml:trace>
  <inkml:trace contextRef="#ctx0" brushRef="#br0" timeOffset="6999.3">8824 7236 0,'13'0'94,"-13"-26"-94,0-14 16,0 14-16,0 13 15,0-40-15,0 0 16,0-27-16,0 14 16,0 40-16,0-54 15,0 14-15,0 26 16,0-26 0,0 53-1,0 0 1,0 0 31,0-1-32,0 1 1,0 0 0,0 0-1,13-14 32,1 14-31,-1 0-1,13 0 1,1 13 15,-1-14-15,1 1-1,-14 13 1,0-13 0,0 0 31,1-1-32,-1 14-15,0 0 63,13 0-48,1 0 1,-14 0-16,14 0 16,-14 0-16,27 0 15,-27 0-15,13 0 16,1 0-16,-1 0 15,-13 0-15,14 0 16,-14 0-16,0 0 16,0 0 124,-13 40-124,0 13-16,0-40 16,0 53-16,0-39 15,0 13-15,0-1 16,0 1-16,0 13 15,0-27-15,0 27 16,0-40-16,0 27 16,0 13-16,0-26 15,0-14-15,0 26 16,0-12-16,14 26 16,-14-40-16,0 0 15,0 14-15,0-1 16,0 14-16,0-27 15,13 27 1,-13-1-16,0-12 16,0-14-1,0 0-15,0 14 32,0-1-17,0-12 1,0-1-16,0-40 484,0 1-468,0 13-1,0-27-15,0 27 16,13 13 0,-13-14-16,0 1 15,0 0-15,0 0 375,27 13-359,-1 0 0,14 0-16,-27 0 15,0 0-15,0 0 16,1 0 281,-1 0-282,0 0 1,14 0 0,-1 0-16,-13 0 15,1 0 173,-14-13-173,-14-1 1,1-12-16,0-14 16,13 27-16,0 0 15,-13 0-15,13-14 16,-14 1-16,1 12 15,13-25 1,0 12 0,0 14 15,0 0-15,0-14-16,0 1 15,-13 13 1,13-1-16,0-12 15,0 13 1,0-1-16,0-12 16,0 0-16,0 12 15,0-12 1,0 13-16,0-1 16,0-12-16,0-40 15,0 26-15,0 14 16,0-14-16,0 14 15,0 12 1,13-12 0,-13-1 46,13 1-15,1 13 0,-1-1-47,0 1 94,14 13-94,-14 0 15,13 0-15,1 0 16,-14-13-16,0 13 16,14 0-16,-1 0 15,1 0 1,12 0-16,14-13 15,-26 13-15,-27-13 16,26 13-16,14 0 16,-14 0-1,-13-14-15,40 14 0,-26 0 16,-1 0-16,-13 0 16,27 0-1,0 0-15,13 0 0,-27 0 16,1 0-1,-14 0 1,13 0 0,-12 0 46,-1 0-62,0 0 16,0 0 15,1 0 47,-1 0-62,0 0-16,0-13 15,14 0-15,-1 13 16,-13 0 0,14-13-16,12-1 15,-25 14-15,12 0 0,-13 0 16,14 0-16,-14 0 31,0 0-31,-13-13 31,14 13 1,-1 0-17,0 0 32,0 13-31,-13 1-16,0 12 15,13 14-15,-13-14 16,0 27-16,0-40 16,0 40-16,0-26 15,0-14 1,0 13 0,0-12 30,0 12-30,-13 1 0,-13-1-1,13-13 1,-14 14 15,14-27-31,0 0 16,-1 13-16,-12 0 31,-1-13 0,14 0-31,0 0 16,0 0-16,0 13 16,-14 1-16,14-14 15,13 13-15,-13-13 16,-1 26-1,1-12-15,-13 12 16,13-13 0,-14 40-16,27-40 15,0 27 1,0-13-16,-13-1 16,13-13-1,0 27-15,0-14 16,0-12-1,0 12 1,0 1-16,0-1 16,0 0-1,0-12 1,26-1-16,-26 0 16,27 0-16,-14 1 15,0-14 16,0 0-31,14 0 16,-1 0 0,-12 0-16,25 0 15,-12 0-15,26 0 16,-40 0-16,27 0 16,-1 0-16,-26 0 15,27 0 1,-13-14-16,-1 14 15,-13-13 1,-13 0 0,14 13-1,-1-13-15,-13-1 0,13 1 32,-13 0-1,13-13-16,-13-1-15,0 1 16,13 26 0,-13-14-16,0-12 15,0-1-15,0 14 16,0-26-16,0 12 16,0 1-16,0 12 15,0 1 1,-13 0-16,13 0 31,-13-1-31,0 1 31,13-26-15,-13 25 0,13 1-16,0 0 15,0-14-15,0 14 16,0-13-16,0 12 15,0-12-15,0 13 16,0-14 0,0-12-16,0 25 15,0 1-15,13-13 16,-13-1-16,13 1 16,0-1 15,0-12 63,1 39-79,12-14-15,1 14 16,-1 0-16,14 0 15,-1-26-15,14 26 16,-26 0-16,12 0 16,-12 0-16,-14 0 15,0 0 1,14-13-16,-14 13 31,0-13-15,1 13 15,-1 0-15,13 0-16,-13 0 15,14 0 1,-1 0-16,1-14 16,-27 1-16,13 13 15,0 0 1,14 0-1,-14 0 1,13 0 0,1 0-1,-1 0-15,-12-13 16,-1 13-16,27-13 16,12-1-16,1 14 15,-26 0 1,-1 0-1,-13-13 1,-13 0 47,27 0-48,-14-14-15,0-12 16,1-14-16,-1 13 15,-13-13-15,26-13 16,-12 0-16,-1 26 16,13-26-16,-26-13 15,13-14-15,-13 53 16,0-39-16,14 13 16,-14 26-16,0 0 15,0 14-15,0 13 16,0-14-16,0 14 15,0 0-15,0-14 16,0 1-16,0-14 16,0 27-16,0-14 15,0-12-15,0-1 16,0 27-16,-14-14 16</inkml:trace>
  <inkml:trace contextRef="#ctx0" brushRef="#br0" timeOffset="11175.89">8864 8586 0,'13'0'16,"0"13"0,0 0-1,0 0 16,1 14-15,-1-27 0,0 0 15,14 0-31,-1 0 31,-13 0-15,14 0-16,-14 0 15,13-27-15,14 27 16,-27-26 0,14 26-16,-14-40 15,27 27 1,-27-13-16,0 12 16,27-12-16,-27-1 15,0 27-15,14-26 16,-1-14-1,-26 27 1,13-13-16,-13-1 16,0 14-16,14 13 15,-14-13-15,0-1 16,0 1 0,0-13-1,13 13-15,-13-1 31,0 1-31,0 0 16,0 0 0,0-1-16,0 1 15,0 0-15,0 0 16,0-14 46,0 14-62,0-13 16,0 12 15,0 1-15,0 0 15,0 0-31,0-14 16,26 27-1,-26-26-15,0 12 16,27 1 0,-27 0-16,13 0 15,0-14 1,14 14-16,-14 0 16,0 0-1,0-1 1,1 1-1,-1 0 1,0 0 0,0 0-1,1-1 1,-14-12 15,0 13-31,0-1 31,0 1-31,0 0 16,0-14-16,0 14 16,0-13-16,-14-14 15,14 27 17,0 0-17,0-1 32,0-12 16,0 13-48,0-14-15,14 27 16,-1-13-1,13 0-15,-12 0 16,-1 13-16,0 0 16,13-14-16,-12 14 15,-1 0 1,0 0-16,0 0 16,1 0 30,-1 0-30,0 0 0,14 14-1,-14-14 17,0 13-17,0 0 1,-13 0-1,0 0-15,13 1 16,-13-1 0,0 0-1,14 0 1,-14 1 0,0 12-16,0-13 15,0 1-15,0-1 16,0 0-16,0 0 15,0 14-15,0-14 32,0 0-32,0 14 15,0-1 1,0-13 0,0 1-16,0 12 15,0-13-15,0 0 16,0 1-16,0-1 15,0 0-15,0 0 16,0 1-16,0-1 16,0 13-1,0 1-15,0-14 16,0 0 0,0 14-1,0-14-15,0 0 16,0 0-16,0 1 0,0 25 15,0-26 17,0 1-17,0-1-15,0 0 16,0 0-16,0 1 16,0-1-16,0 0 15,13 14 1,-13-1-1,0-13 1,0 0 0,0 14-1,0-14 1,0 0-16,0 1 16,0 12-16,0 1 15,13-27 1,0 13-16,-13 0 15,0 13 1,14 1 31,-14-14-16,13-13-31,-13 27 47,13-27-31,0 13 15,0-13 0,1 0 0,12 13-15,1-13-16,-1 13 16,-13-13-1,14 0-15,-14 0 16,0 0-16,14 0 16,-14 0-1,13 0-15,1 13 16,26-13-1,-14 0 1,1 0-16,-27 0 16,27 0-16,0 0 15,-1 0-15,-25 0 16,25 0-16,14 0 16,-26 0-16,-1 0 15,-13 0-15,14 0 16,-1 0-16,1 0 15,-14 0-15,13 0 16,-12 0 0,-1 0-16,13 0 15,41 0-15,-1 0 16,-53 0-16,53 0 16,-13 0-16,0 0 15,-27 0-15,27 0 16,0 0-16,27 0 15,-41 0-15,-26 0 16,27 0-16,-13 0 16,-14 0-16,0 0 15,0 0 79,1 0-94,12 0 16,14 0-16,-14 0 15,-13 0-15,14 0 16,79 0-16,-80 0 16,14 0-16,-1 0 15,-25 0-15,-1 0 16</inkml:trace>
  <inkml:trace contextRef="#ctx0" brushRef="#br0" timeOffset="54534.09">11562 5953 0,'0'27'16,"0"-14"46,0 0-62,0 0 16,0 14-16,14-14 16,-14 13-16,0-12 15,13 39-15,0-1 16,-13-12-16,0-27 16,0 14-16,0-1 15</inkml:trace>
  <inkml:trace contextRef="#ctx0" brushRef="#br0" timeOffset="55158.01">11483 6204 0,'0'-13'62,"26"13"-62,1 0 16,26 0 0,-14-13-16,41 13 15,-40 0-15,-27 0 16,13 0-16,1-13 16,-1 0-16,-13 13 15,1 0 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1:03:14.1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7104 5146 0,'-13'0'265,"26"0"-265,40 0 16,0 0-16,26 0 16,-13 0-16,27 0 15,-14 0-15,-39 0 16,39 0-16,-26 0 16,14 0-16,12 0 15,-53 0-15,27 0 16,13 0-16,67 0 15,-107 0-15,40 0 16,40 0-16,0 0 16,-66 0-16,26 0 15,0 0-15,40 0 16,-27 0-16,-39 0 16,39 0-16,-26 0 15,13 0-15,-26 0 16,13 0-16,26 0 15,-13 0-15,-26 0 16,13 0-16,0 0 16,26 0-16,-52 0 15,26 0 1,26 0-16,-26-13 16,40 0-16,-67 13 15,27 0-15,26 0 16,-39 0-16,13 0 15,0 0-15,13 0 16,27 0-16,-67 0 16,53 0-16,1 0 15,-14 0-15,-26 0 16,13 0-16,-1 0 16,1 0-16,40 0 15,-67 0-15,41 0 16,-28 0-16,67 0 15,-93 0-15,40 0 16,40 0-16,-53 0 16,12 0-16,-38 0 15,39 0 1,-14 0-16,14 0 16,-40 0-16,40 0 15,0 0-15,27 0 0,-67 0 16,27 0-1,13 0-15,-14 0 16,-12 0-16,-1 0 16,14 0-16,-1 0 15,1 0-15,-13 0 16,26 0-16,26 0 16,-39 0-16,-1 0 15,1 0-15,26 0 16,-26 0-16,-27 0 15,53 0-15,-26 0 16,-14 0-16,1 0 16,-14 0-1,13 0 532,14 0-547,26 0 16,27 0-16,13 0 15,-67 0-15,67-14 16,0 1-16,26 0 16,-118 13-16,39 0 15,-27-13-15,-26-40 297,0 0-281,0 0-16,0-40 15,0 67-15,0-53 16,0 39-16,0-53 16,0 80-16,0-53 15,0 26-15,0 1 16,0 25-16,0 1 16,0 0-1,-66 13 173,-27 0-188,27 0 15,-26 0-15,39 0 16,-40 0-16,-53 0 16,41 0-16,65 0 15,-39 0-15,-54 0 16,-25 0-16,-1 0 15,106 0-15,-146 0 16,14 0-16,-40 0 16,159 0-16,-106 0 15,13 0-15,1 0 16,52 0-16,26 0 16,-52 0-16,26 0 15,14 0-15,-1 0 16,53 0-1,-39 0-15,-27 0 16,0 0-16,40 0 16,-66 0-16,-14 0 15,14 0 1,-106 0-16,79 0 16,27 0-16,66 0 15,-66 0-15,-27 0 16,0 0-16,0 0 15,1 0-15,91 0 16,-91 0-16,25 0 16,28 0-16,91 0 15,-39 0-15,0 0 16,40 0-16,0 0 16,0 0 30,0 0-30,-14 0 0,14 0-16,-27 0 15,1 0-15,-1 0 16,13 0 0,14 0-16,0 0 15,0 0-15,-14 0 110,14 0-95,-13 0-15,12 0 16,1 0-1,0 0-15,0 0 32,-1 0-32,-25 0 15,25 0 1,1 0-16,-13 13 16,-1-13-16,14 0 15,-13 0-15,12 0 141,14 13-126,0 14-15,0-14 16,0 0 0,0 14-1,0-14-15,0 0 32,0 0-32,0 1 15,0 12-15,0-13 16,0 1 15,0-1-15,0 0-1,0 0 1,0 0 0</inkml:trace>
  <inkml:trace contextRef="#ctx0" brushRef="#br0" timeOffset="37882.4">8136 5464 0,'26'0'78,"-12"0"-62,-1 0-16,53 0 15,-13 0-15,-13 0 16,-1 0 0,1 13-16,0 13 15,-14-26-15,14 14 16,-27-14-16,14 0 16,-14 0-16,26 0 15,-25 0-15,-1 0 16,0 0-1,0 0-15,1 0 16,-1 0-16,0 13 16,0-13-1,14 0 1,-1 0 0,-13 0-16,1 0 15,12 0 1,-13 0-1,1 0-15,-1 13 16,26-13 0,-25 13 15,-1-13-31,0 0 0,0 0 16,1 0-16,-1 0 15,27 0-15,-14 0 16,-13 0-1,0 0-15,14 27 16,-14-27-16,14 13 16,-14-13-16,27 13 15,-1 0-15,-12 1 16,-1-1-16,1 0 16,-14-13-16,26 13 15,-25-13-15,-1 14 16,13-14-16,14 13 15,-27 0 1,27-13-16,-27 0 16,14 0-1,-14 0 1,0 13 0,0-13-1,1 13-15,-1-13 16,13 14-1,-12-14 1,-1 0 0,0 0 15,0 0 0,0 0-15,1 13-1,-1-13 1,13 0 15,-12 13-15,-1-13 0,0 0-1,-13 13 1,13-13-1,1 0 1,-1 0-16,0 27 16,0-27 15,0 0-31,1 0 78,-1 0-47,0 13 32,0-13-32,14 13 0,-14-13-15,0 14 0,0-14-1,1 0 1,-1 0-1,0 0 1,-13 13 0,27-13 31,-27 13-32,13-13 16,0 13-15,0-13 0,1 13-1,-1-13 1,0 14 15,0-14-31,0 0 16,1 0-1,-1 13 1,0-13 0,0 0-1,1 0-15,-14 26 16,13-26 0,0 0-1,0 14 16,1-14-15,-1 0 15,0 0-31,-13 13 16,13-13 15,0 0 32,-13 13-32,14-13-15,-1 0-1,-13 13-15,13-13 16,0 13-1,1 1 1,-1-14 0,0 0-1,-13 13 1,13-13-16,1 0 16,-1 0 15,-13 13-31,13-13 62,0 0-46,0 0 0,1 13 15,-1-13 0,0 14-15,0-14 46,1 0-62,-14 13 16,13-13-1,0 13 1,0-13 0,0 0-1,-13 13-15,14-13 16,-1 14 15,0-14-31,14 0 31,-14 26-15,0-26-16,0 0 16,1 13-1,-1 0-15,0-13 16,0 0 15,0 0-15,1 0-1,-14 14 1,26-1 0,-13-13-1,1 13 1,-1 14 0,0-14-1,0 0 16,1-13-15,-1 13 0,0 1-1,0-14 1,14 13-16,-14 0 16,0-13-1,0 13-15,1 0 16,-1-13-1,0 14-15,14 12 32,-14-13-32,13-13 15,-13 14 1,-13-1 0,27 0-16,-27 0 15,26 14 1,1-14-1,-14 0 1,40 0 0,-53 14-16,13-27 15,14 26 1,-14-12 15,0-14-15,0 13-16,-13 13 31,27-13-15,-14 1 15,13-14-15,-12 26-16,-1-13 15,-13 1 1,13-14-16,14 13 31,-14 0-15,0 0 15,0 14-15,14-27 15,-14 0-31,-13 13 15,13-13 1,0 26 0,14-26-1,-14 14 1,-13-1-16,27 0 16,12 0-1,-25-13-15,-1 14 16,0-14-1,0 0-15,-13 13 16,13 0 0,14 0-16,-14-13 15,0 14 1,1-14-16,25 26 16,-12-13-1,-14-13 1,0 27-16,0-27 15,14 13-15,-1 0 16,-12-13 0,-1 13-1,0-13 1,0 14-16,0-14 0,1 13 16,-14 0-16,26-13 31,-26 13-31,27 1 31,-14-14-15,-13 13-1,26-13-15,-26 13 32,14-13-32,-1 13 15,0 0 1,0-13-16,0 14 15,1-14 1,-14 13-16,26 0 16,-13-13-1,14 13 1,-27 1 0,26-1-16,-12-13 0,-1 13 15,13-13 1,1 13-16,-14 0 15,27 1 1,-40-1-16,13 0 16,13-13-16,-13 13 15,1-13-15,-1 0 16,0 14 0,0-1-1,14 0 1,-27 0-1,13-13 1,0 0 0,1 14-1,-1-1 1,0-13 15,0 13-15,0-13-16,1 26 0,-1-26 15,-13 14 1,13-14-16,0 0 31,1 13-31,-14 0 16,13-13-16,0 0 16,-13 13-1,13 1 1,1-1-1,25-13 17,-39 13-17,13-13-15,14 13 32,-27 1-32,13-14 31,14 13 0,-14 0-15,13-13-16,-12 13 15,-1-13 1,-13 13 0,13-13-1,0 0-15,0 0 16,1 14-1,-1-1-15,0 0 16,0-13 0,1 0-1,-1 0-15,0 13 47,-13 1-31,13-14-16,27 0 15,-27 0-15,0 13 16,1-13-16,25 0 16,1 13-16,-27-13 15,14 40-15,-14-40 16,0 0-16,0 0 16,14 0-1,-14 0 1,14 0-1,-14 13 1,0-13 109,0 0-94,0 0-31,1 0 32</inkml:trace>
  <inkml:trace contextRef="#ctx0" brushRef="#br0" timeOffset="44889">8321 5543 0,'13'0'110,"27"0"-110,-27 0 15,40 0-15,0 0 16,-13 0-16,0 0 16,-14 0-16,27 0 15,-13 0-15,-27 0 16,0 0-16,0 0 16,0 0-16,1 0 15,-1 0 1,0 0-16,0 0 15,1 0-15,-1 0 16,0 0-16,0 0 16,1 0-16,-1 0 15,26 0 1,-25 13 0,12-13-16,-13 0 31,1 0-16,-1 0 17,0 0-17,0 0-15,1 0 16,-1 0-16,0 0 16,0 0-16,14 0 15,-1 0 1,-13 0-1,1 0 1,-1 0-16,0 0 16,0 0-1,1 0 1,12 13-16,0-13 31,-12 14-15,-1-14-16,13 0 15,-12 13 1,-1-13 0,0 0-1,0 0 1,0 13 125,1-13-141,12 0 15,1 0 1,-14 13-16,0-13 15,0 14-15,14-14 16,-14 0 0,0 0-16,0 0 31,14 13-15,-14-13 30,14 13-14,-1-13-1,-13 0-15,1 13-1,-1-13 16,-13 14-31,13-14 32,0 0 124,0 0 375,-13 13-515,0 0 15,14-13-31,-1 0 16,0 13-1,0-13 1</inkml:trace>
  <inkml:trace contextRef="#ctx0" brushRef="#br0" timeOffset="45858.01">9948 7977 0,'0'-26'156</inkml:trace>
  <inkml:trace contextRef="#ctx0" brushRef="#br0" timeOffset="46281.01">9935 7766 0</inkml:trace>
  <inkml:trace contextRef="#ctx0" brushRef="#br0" timeOffset="46504.13">9935 7594 0,'0'-40'78,"0"27"-63</inkml:trace>
  <inkml:trace contextRef="#ctx0" brushRef="#br0" timeOffset="46718.72">9935 7051 0,'0'-13'47,"0"0"-47,0-1 16,0 1-1</inkml:trace>
  <inkml:trace contextRef="#ctx0" brushRef="#br0" timeOffset="46928.23">9935 6839 0,'0'0'0,"0"-13"15,0 0-15,0 0 16,0 0-16,0-1 15,0 1-15,0 0 16,0-14-16,0 14 16,0 0-1,0-14-15</inkml:trace>
  <inkml:trace contextRef="#ctx0" brushRef="#br0" timeOffset="47149.23">9922 6469 0,'0'0'0,"0"-13"0,0 0 16,0-27 15,0 27-31,0-1 31,0-12-15</inkml:trace>
  <inkml:trace contextRef="#ctx0" brushRef="#br0" timeOffset="47405.34">9922 6271 0,'0'-27'47,"0"14"-16,0 0-31</inkml:trace>
  <inkml:trace contextRef="#ctx0" brushRef="#br0" timeOffset="49896.19">9578 5715 0,'13'0'125,"14"0"-109,-1 13-16,67-13 31,105 27 16,-119-27-31,-12 0 15,25 0 0,-26 0 0,-52 0 1,-1 0-17,0 0 1,0 0 0,14 0-16,39 0 15,-53 0 1,53 0 15,-52 0-15,-1 0-1,0 0 1,0 0 0,0 0-1,14 0 1,-1 0-1,-12 0-15,-1 0 16,0 0-16,0 0 16,0 0-16,14 0 15,-14 0 1,0 0-16,14 0 16,-1 0-1,-12 0-15,-1 0 16,0 0-16,13 0 15,-12 0 1,-1 0-16,0 0 16,14 0-16,-1 0 15,-13 0 1,1 0 0,-1 0-16,13 0 15,-13-14 1,14 14-16,-14 0 15,0-13-15,1 13 16,-1 0-16,0 0 16,0 0-16,1 0 15,-1 0-15,26 0 16,-25-13-16,12 13 16,-13 0-16,14 0 15,-1-13-15,1 0 16,12 13-1,-25 0-15,12 0 16,1 0-16,-14 0 16,0 0-16,0-14 15,27 14-15,-14-13 16,-12 13-16,-1 0 16,13 0-1,1 0 1,-14 0-16,27-26 15,-14 12-15,1 14 16,-14 0-16,13 0 16,-12 0-16,-1 0 15,13 0-15,1 0 16,-14 0-16,0 0 16,14-13-1,-14 0-15,0 13 16,27 0-16,-27 0 15,13 0-15,1 0 16,-1-13-16,-12 13 16,38-14-16,-12 14 15,0-26-15,-14 26 32,1 0-32,26-13 0,-40 13 15,13 0-15,14-13 16,0 13-16,-14 0 15,1 0-15,-1-14 16,1 14 0,-14 0-1,13-13-15,1 13 16,-1 0 0,-13 0-1,1-26 1,-1 26-16,0 0 31,0 0-31,1 0 16,-1-14-1,13 1-15,1 13 16,12 0 0,-25-13-1,12 0-15,40 13 16,-26 0-16,13-27 15,13 14-15,-13 0 16,-40 13-16,14 0 16,-1-13-1,14 13 1,-27 0-16,13-14 16,-12 14-1,-1 0 16,0 0 32,0 0-1</inkml:trace>
  <inkml:trace contextRef="#ctx0" brushRef="#br0" timeOffset="81269.34">9909 5450 0,'0'14'94,"0"-1"-94,0 13 15,0 14-15,0-14 16,0-12-16,0 25 16,0-25-16,0 12 15,0-13-15,0 27 16,0-27-16,0 0 16,0 40-16,0-39 15,13 12 1,-13-13-16,0 27 15,0-27-15,13 14 16,-13 12 0,0-25-16,13-1 15,-13 26-15,0-25 16,0 12-16,14 14 16,-14-14-1,0 14-15,13 13 16,-13-40-1,0 27-15,13-14 16,-13 1-16,0 12 16,0 1-1,0-27-15,0 27 16,0-13-16,0-1 16,0 14-16,0-27 15,0 13-15,0 14 16,0-14-16,0 1 15,0-1-15,0 1 16,13 26-16,-13-14 16,0-12-16,0 39 15,0-26-15,13 26 16,-13-53-16,0 40 16,0-26-16,0 52 15,0-39-15,0 26 16,0-27-1,0 1-15,0-13 16,0-14-16,14 53 16,-14-40-16,0 27 15,26 0-15,-26-40 16,0 40-16,0-39 16,0-1-1,0 27-15,0-14 0,0 14 16,0-27-1,0 13-15,0 1 16,0 12-16,0-12 16,0-1-16,13 1 15,-13-1-15,0 1 16,0-1-16,0 1 16,0-14-1,0 13-15,0 1 16,0-14-1,0 14-15,0-14 16,0 0-16</inkml:trace>
  <inkml:trace contextRef="#ctx0" brushRef="#br0" timeOffset="83157.23">9829 5808 0,'-13'0'94,"0"0"-78,-14 0-1,14 0 1,-13 0-1,12 0-15,-38 0 16</inkml:trace>
  <inkml:trace contextRef="#ctx0" brushRef="#br0" timeOffset="83447.31">9631 5808 0</inkml:trace>
  <inkml:trace contextRef="#ctx0" brushRef="#br0" timeOffset="83671.39">9260 5821 0</inkml:trace>
  <inkml:trace contextRef="#ctx0" brushRef="#br0" timeOffset="83861.2">9194 5847 0</inkml:trace>
  <inkml:trace contextRef="#ctx0" brushRef="#br0" timeOffset="84086.3">9102 5847 0,'-14'0'79,"-25"0"-79</inkml:trace>
  <inkml:trace contextRef="#ctx0" brushRef="#br0" timeOffset="84291.68">8678 5834 0</inkml:trace>
  <inkml:trace contextRef="#ctx0" brushRef="#br0" timeOffset="84485.68">8533 5834 0,'-27'0'94</inkml:trace>
  <inkml:trace contextRef="#ctx0" brushRef="#br0" timeOffset="84676.36">8321 5821 0</inkml:trace>
  <inkml:trace contextRef="#ctx0" brushRef="#br0" timeOffset="84910.26">8268 5821 0,'-13'0'141</inkml:trace>
  <inkml:trace contextRef="#ctx0" brushRef="#br0" timeOffset="85126.16">8083 5808 0</inkml:trace>
  <inkml:trace contextRef="#ctx0" brushRef="#br0" timeOffset="105307.4">6853 9234 0,'0'-13'141,"66"13"-125,13-27-16,-52 27 15,26 0 1,39 0-16,-39 0 0,-26 0 15,39 0 1,40 0-16,-14 0 0,-39 0 16,26 0-1,54 0-15,-27 0 16,-14 0-16,-52 0 16,39 0-16,-26 0 15,27 0-15,-67 0 16,40 0-16,-14 0 15,14 0-15,-39 0 16,38 0-16,-12 0 16,26 0-16,-39 0 15,-1 0-15,14 0 16,26 0-16,-26-13 16,-14 13-1,1 0-15,-1-13 16,14 13-16,-1 0 15,14 0-15,14 0 16,-41-13-16,40 13 16,0-14-16,0 14 15,1 0 1,-41 0-16,14 0 0,26 0 16,0 0-1,-40 0-15,54 0 16,-14 0-16,0-13 15,-39 13-15,52 0 16,-13 0-16,13-13 16,1 13-16,-54 0 15,40-27-15,27 27 16,-53 0-16,-14 0 16,40 0-16,14 0 15,-14 0-15,-53 0 16,53 0-16,0 0 15,27 0-15,-67 0 16,54 0-16,12 0 16,1 0-16,-27 0 15,-26 0-15,39 0 16,-13 0-16,14 0 16,-27 0-16,39 0 15,1 0-15,-27 0 16,27 0-1,-80 0-15,53 0 16,-13 0-16,26 0 16,-65 0-16,25 0 15,-12 0-15,-1 0 16,-13 0-16,27 0 16,-27 0-16,1 0 31</inkml:trace>
  <inkml:trace contextRef="#ctx0" brushRef="#br0" timeOffset="117756.12">8043 10014 0,'14'0'172,"-1"27"-172,0-14 15,13 0 1,-26 1 15,14-14-31,-1 0 16,0 13-1,14 0 1,-27 0 0,13-13-16,0 14 31,14-1-16,-14 0 48,0-13-32,0 26-31,0-12 0,14-1 16,-1 13-1,1 14 1,-1-40-16,1 27 16,-14-27-16,0 13 31,-13 0-15,13-13-1,1 13-15,-14 0 16,13-13-1,-13 14 17,13-1-32,14 0 47,-14-13-47,0 27 15,0-14 16,1 0-15,-1-13 15,0 13-31,-13 0 16,26 14 0,-12-14-1,-1 0-15,0-13 16,14 14-1,-14-1-15,0-13 16,0 0-16,0 26 16,27-12-16,-27-14 15,1 0-15,-1 13 16,0 0-16,0-13 16,1 13-16,-1 0 15,0-13-15,0 14 16,0-14-16,1 13 15,-1-13-15,13 13 16,1-13-16,-27 13 16,13-13-16,14 14 15,-14-1-15,13 0 16,-13-13-16,40 0 16,-26 13-1,-1 1 1,1-1-16,26-13 0,-27 13 15,1 0 1,-1 0 0,14 1-16,-1-1 15,-12 0 1,-14-13-16,14 13 16,-14-13-1,0 27-15,0-27 16,0 0-1,14 13-15,-1-13 16,-26 13-16,14-13 16,12 0-1,-13 14-15,14-1 16,-14-13-16,27 0 16,-27 0-16,0 0 15,27 39-15,-14-39 16,-12 0-1,25 0-15,1 14 16,-14-1-16,1 0 16,-1 0-1,14 1-15,-14-1 16,1 0 0,-1-13-1,-12 0-15,-1 13 16,13-13-16,14 0 15,-27 13-15,0-13 16,14 0 0,-27 14-16,26-14 15,-12 26-15,-1-26 16,13 0-16,-13 0 16,14 0-16,-27 13 15,13-13-15,0 0 16,1 0-16,12 14 15,14-14 1,-14 13-16,-13-13 16,1 0-16,12 0 15,1 0-15,-14 13 16,13-13-16,14 0 16,-27 27-16,0-27 15,14 0-15,-1 0 16,1 13-1,-1-13 1,-13 0-16,1 0 16,12 0-1,1 13-15,-1-13 16,-13 0-16,27 26 16,-14-12-16,1-14 15,-1 0-15,-12 13 16,12-13-16,14 26 15,-27-26-15,13 0 16,1 0-16,-1 0 16,27 14-16,-26-1 15,-1-13-15,1 13 16,12 14-16,-12-27 16,-14 0-16,40 0 15,-13 26-15,-14-26 16,1 0-16,-1 0 15,53 13-15,-39 0 16,-27-13-16,67 14 16,-54-14-16,27 26 15,-40-26-15,27 13 16,13-13-16,-13 0 16,-1 14-1,-26-1-15,27-13 16,0 0-16,-14 0 0,1 13 15,52 0 1,-39 1-16,26-14 16,-40 13-16,27 0 15,13 0-15,-13-13 16,-13 13-16,-13-13 16,25 14-16,-25-14 15,26 0-15,-27 0 16,27 13-16,0-13 15,-13 40-15,-14-40 16,54 0-16,-41 13 16,1-13-16,-27 0 15,14 13-15,12-13 16,-25 0-16</inkml:trace>
  <inkml:trace contextRef="#ctx0" brushRef="#br0" timeOffset="119306.93">13957 12263 0,'26'0'125,"40"0"-109,27 0-16,-53 0 15,52 0-15,41 0 16,-54 0-16,0 0 15,14 0-15,-14 0 16,54 0-16,-107 0 16,67 0-16,12 0 15,41 0-15,-27 0 16,-92 0-16,78 0 16,54 0-16,26 0 15,-119 0-15,106 0 16,-39 0-16,-1 0 15,-92 0-15,26 0 16,-40 0-16,-12 0 16</inkml:trace>
  <inkml:trace contextRef="#ctx0" brushRef="#br0" timeOffset="120963.46">13560 8057 0,'13'0'93,"0"0"-93,1 13 16,12-13-16,14 0 16,13 0-16,-40 0 15,40 0-15,13 0 16,27 0-16,-54 0 16,67 0-16,-13 0 15,13 0-15,-27 0 16,53 0-16,27 0 15,13 0-15,-40 0 16,-105 0-16,78 0 16,15 0-16,12 0 15,-79 0 1,53 0-16,-40 0 16,-13 0-16,-14 0 15,-12 0-15,26 0 16,0 0-16,-40 0 15,0 0-15,0 0 16,1 0 15,-1 0-31,0 0 16,0 0 0,0 0-1,1 0-15,-1 0 31</inkml:trace>
  <inkml:trace contextRef="#ctx0" brushRef="#br0" timeOffset="160455.01">7871 9565 0,'0'13'63,"0"0"-16,14 0-47,-1 14 15,0-27 1,0 13-1,1 0-15,12 1 16,-13-14 0,-13 13-16,27-13 15,-14 13-15,0 0 16,0 0 46,1 1-62,-1-14 16,0 13 0,13 13 15,1-26 0,-27 14-31,13-1 16,0 0-1,1-13 1,-1 13 0,0 0-16,0 1 15,14-14 1,-1 26 15,1-26-31,-27 13 16,26-13-1,-26 14-15,13-14 16,1 13 0,-1-13-1,13 13 1,-12-13-16,12 0 31,-26 13-31,13-13 16,0 0-16,1 0 15,-1 14-15,13-1 16,1-13 15,-14 26-31,0-26 16,1 0 0,-1 13-16,0 1 15,0-14 1,0 0-16,1 13 15,-1-13 1,13 0 0,1 13 15,-27 0-31,13 1 16,0-14-1,0 0-15,1 13 16,-1-13-1,0 0-15,27 13 16,-27-13 15,0 0-31,1 13 16,12-13-16,-13 0 16,0 14-16,1-14 15,12 0-15,-13 13 16,1 0-1,-1-13-15,0 13 16,14-13-16,-14 0 16,0 13-16,0-13 15,0 0-15,14 0 16,-27 14-16,26 12 16,-12-26-16,-1 0 15,0 0-15,0 0 16,14 13-16,-14-13 15,13 0-15,-12 14 16,-1-14-16,0 0 16,14 13-1,-1-13 1,-26 13-16,13-13 16,14 0-1,-14 0 220,13 0-220,-12 27-15,-1-27 16,13 0-16,1 13 15,-1 0 1,-13-13 0</inkml:trace>
  <inkml:trace contextRef="#ctx0" brushRef="#br0" timeOffset="164127.35">8162 9750 0,'0'0'0,"14"13"0,39 40 31,-27-27-16,-13-26 1,0 14-16,1 12 0,-1-13 16,13 1-16,-12-1 15,12 0 1,-13-13 0,1 27-16,-1-14 15,13 0 1,-13 0-1,14 0 1,-1-13 0,1 40-1,-14-40-15,0 0 16,1 13-16,-1-13 16,26 14-16,-12-1 15,13 27 1,-27-40-16,13 0 15,-26 13-15,40 0 16,-14 0-16,54 27 16,-27-27-1,-14 0-15,41 27 16,-14 0-16,-26-40 16,-1 0-16,54 26 15,-40-13-15,-27-13 16,54 14-16,-14 12 15,0-26 1,-13 27-16,-13-27 0,12 13 16,-12-13-16,-13 13 15,12 0 1,-12-13-16,12 0 16,1 0-16,0 0 15,-1 13-15,-12-13 16,-1 0-16,-12 0 15,-1 14-15,27-14 16,-14 0-16,0 0 16,1 13-1,-14-13 1,0 0-16,14 0 16,-14 0-1,14 0-15,-14 0 16,13 0-1,-13 13-15,14-13 16,-1 0 0,1 13-16,-14-13 15,14 0 1,-14 0-16,13 27 16,-13-27-1,1 0-15,25 0 16,1 40-16,-27-40 15,0 0-15,14 13 16,-1-13-16,1 0 16,-1 13-16,1 0 15,12 0-15,-12-13 16,13 0-16,-14 0 16,14 14-16,13-14 15,13 26-15,-53-26 16,27 13-16,26 1 15,-26-14-15,-14 0 16,27 13-16,26 0 16,-26 14-16,-26-27 15,39 26-15,-26-26 16,12 13-16,-38-13 16</inkml:trace>
  <inkml:trace contextRef="#ctx0" brushRef="#br0" timeOffset="168019.92">11046 10663 0,'27'13'16,"-27"0"0,13-13-1,0 0 1,1 13-16,-1 1 15,0-14-15,0 13 32,14-13-32,-14 13 15,0-13 1,0 0-16,14 0 16,-14 0-1,0 0-15,14 13 0,39-13 31,-40 14-31,-12-14 16,-1 0-16,13 0 16,1 13-1,-14-13-15,0 0 16,0 0 0,-13 13-16,14-13 15,12 13-15,-13-13 16,14 0-1,-1 0 1,-13 0 0,1 13 15,-1-13-31,13 0 16,1 0-1,13 14 1,-14-14-1,27 0 17,-40 0-32,0 0 15,1 0-15,-1 0 16,13 13-16,186 27 94,-186-40-94,133 13 78,-13 0-31,-41 14 0,-38-27-1,-14 13-14,79-13 30,132 26 16,-118-13-46,-93-13-1,-27 0 0,14 0 0,-14 0 1,-12 0-1,105 0 0,-40 0-15,-26 0 15,-40 0-15,14 0-16,52 0 31,27 0 16</inkml:trace>
  <inkml:trace contextRef="#ctx0" brushRef="#br0" timeOffset="196515.62">13666 10993 0,'0'27'32,"13"-27"77,53 0-109,13 0 16,-52 0-16,66 0 15,-41 0-15,54 0 16,-26 0-16,-41 0 16,28 0-16,-1 0 15,-27-13-15,-12 13 16,26 0-16,-14 0 15,14 0-15,-39 0 16,25 0-16,1 0 16,0 0-1,13 0-15,-27 0 16,14 0-16,13 0 16,-14 0-16,1 0 15,0 0-15,26 0 16,-27 0-16,-12 0 15,-1 0-15,1 0 16,52 0-16,-52 0 16,-1 0-16,14-14 15,0 14-15,12-13 16,-25 13 0,-1 0-16,-12 0 15,12 0 1,-13 0-1,1 0 1,-1 0 0,13 0-16,1 0 15,-1 0 1,14 0 0,-27 0-16</inkml:trace>
  <inkml:trace contextRef="#ctx0" brushRef="#br0" timeOffset="200627.85">13996 5675 0,'93'0'125,"0"0"-109,-54 0-16,94 0 15,-14 0-15,39 0 16,-78 0-16,105 0 15,27 0-15,-14 0 16,-13 0-16,-118 0 16,91 0-16,-78 0 15,12 0-15,-79 0 16,14 0-16,-1 0 16</inkml:trace>
  <inkml:trace contextRef="#ctx0" brushRef="#br0" timeOffset="204661.99">9935 5728 0,'-40'0'32,"1"0"-17,12 0-15,14 0 16,-27 0-16,27 0 16,-13 0-1,12 0 1,-12 0-16,13 0 15,0 0-15,-14 0 16,1 0 0,12 0-16,-39 0 15,14 0-15,26 0 16,-27 0-16,-13 0 16,0 0-16,27 0 15,-1 0-15,-26 0 16,-26 0-16,66 0 15,-54-13-15,41 13 16,-53 0-16,65 0 16,-25 0-16,12 0 15,-26 0-15,0 0 16,27 0 0,-1 0-16,1 0 15,-14 0-15,27 0 16,-13 0-16,-1 0 15,14 0-15,-13 0 16,12 0-16,-25 0 16,12 0-1,14 0 1,-14 0-16,14 0 16,0 0-1,0 0-15,0 0 16,-14 0-16,14 0 15,0 0 1,-1 0 0,1 0-1,-13 0 1,12 0 0,-12 0-1,13 0 1,0 0 31,-1 0-32,1 0 1,0 0-16,-14 0 16,14 0-1,-13 0 485,12 0-484,1 0-1,0 0-15,-13 0 16,-1 0-16,14 0 16,0 0-16,-14 0 15,14 0 63,0 0-46,-14 0 436,14 0-452,26 0 250,14 0-251,-14 0-15,13 13 16,-12-13-16,-1 0 16,-13 13-1,13-13 48,0 0 62</inkml:trace>
  <inkml:trace contextRef="#ctx0" brushRef="#br0" timeOffset="-24692.13">11245 9221 0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1:51:41.3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11972 5940 0,'0'26'62,"0"27"-62,0 0 16,0-26-16,0 26 15,0 26-15,0-13 16,0-39-16,0 52 16,0 14-16,0-1 15,0-26-15,0-26 16,0 26-16,0 13 16,0 27-16,0-79 15,0 52-15,0 27 16,0 13-16,-13-66 15,0 26-15,13 1 16,0 12-16,0-52 16,-13-14-16,13 80 15,-14-13-15,1 13 16,13-53-16,0 39 16,-13 1-16,0-1 15,13-65 1,0 52-16,0-26 15,-27 13-15,14 27 16,13-67-16,-26 54 16,-1-14-16,14 27 15,13-41-15,-13 15 16,0 12-16,13 14 16,0-67-16,-14 53 15,1 14-15,13 13 16,-13-80-16,-14 40 15,27-39-15,0 39 16,-13-26-16,13-27 16,-13 40-16,13-13 15,0-1-15,-13-12 16,13-14-16,-27 66 16,27-52-16,0 12 15,0-12-15,0 26 16,0-13-16,0-1 15,-13-26-15,13 27 16,-13 0 0,13-14-16,0-12 15,-13 38-15,13-12 16,0 13-16,0 40 16,0-67-16,0 27 15,-14 0-15,14 13 16,0-39-16,-13-14 15,13 53-15,0-26 16,0-1-16,0 14 16,-13 0-16,0 13 15,13-39-15,0 12 16,0 14-16,0-26 16,0-1-16,0 14 15,0-14-15,0 1 16,0 13-16,0-14 15,0 14 1,0-14-16,0-13 16,0 1-1,0 12-15,0 1 16,0-14 0,0 0 15,0 0 47,0 0-31,26-13-32,40 14-15,-39-14 16,92 0-16,13 0 16,27 0-16,-80 13 15,80 0-15,-40-13 16,53 0-16,13 0 16,-119 0-16,93 27 15,-93-27-15,-26 0 16,0 0-16,-40 13 15,26-13 79,-13 0-94,0-27 16,-13-26-1,0 14-15,0-1 16,0 27-16,0-40 16,0-53-16,0 13 15,0 41-15,0-15 16,0-12-16,0 13 16,0 26-16,0 14 15,14-27-15,-14 26 16,13-39-16,-13 53 15,0-40-15,0 0 16,13-39-16,-13 65 16,0-52-16,0-40 15,13 0-15,1 13 16,-14 93-16,13-67 16,-13-12-16,0 25 15,13 28-15,27-80 16,-40 66-16,13-40 15,-13 67-15,13-107 16,-13 54-16,13-53 16,1 66-1,-14-27-15,13 0 16,-13 1-16,26-1 16,-26 80-16,14-66 15,12-54-15,-13 27 16,-13 80-16,14-67 15,12-52-15,-26-1 16,0 107-16,0-67 16,0-13-16,0-14 15,0 28-15,0 52 16,0-66-16,0-14 16,0 14-16,0 66 15,0-66-15,0 13 16,0 14-16,0 39 15,0-53-15,0 14 16,0 39-16,0 39 16,0-52-1,0 0-15,0 26 0,0-13 16,0 27-16,0-14 16,-13 1-16,13-1 15,0 27-15,0-14 16,-13 14-1,13 0 1,-14 0 109,-39 13-109,0 0-16,-92 0 15,39 0-15,-92 0 16,145 0-16,-159 0 16,0 0-16,54 0 15,78 0-15,-39 0 16,13 0-16,93 0 15</inkml:trace>
  <inkml:trace contextRef="#ctx0" brushRef="#br0" timeOffset="2848.79">14116 5768 0,'0'53'31,"-27"-13"-15,14-27-16,13 53 16,-27 13-16,27-13 15,0 1-15,-13 25 16,0 14 0,13 26-16,0-66 15,-27 67-15,1-1 16,26-13-16,0 40 15,0-106-15,-13 79 16,13 0-16,-27-13 16,27-52-16,-26 78 15,26-52-15,0 26 16,0 0-16,0-40 16,0 53-16,0 14 15,0-27-15,0 27 16,0-107-16,0 67 15,0 26-15,0-13 16,0-79-16,0 53 16,0 13-16,0-1 15,0-65 1,0 66-16,0 26 0,0 0 16,0-92-16,0 79 15,0 0-15,0-13 16,0-66-16,0 52 15,0 1-15,0-27 16,0-26 0,0 13-16,0 39 15,0 1-15,0-27 16,0-39-16,0 12 16,0 27-16,0 1 15,0-41-15,0 0 16,0 41-16,0-28 15,0 1-15,0 0 16,0 26-16,0-26 16,0-14-16,0 14 15,0 13-15,0-27 16,0 40-16,0-39 16,0-1-16,0 53 15,0 1 1,0-67-16,0 0 15,0 1-15,0 12 16,0-13 78,0 0-79,40-13 17,12 0-32,15 0 15,78 0 1,40 0-16,-79 0 16,93 0-16,12 0 15,-12 0-15,12 0 16,-118 0-16,92 0 15,14 0-15,-27 0 16,-106 0-16,66 0 16,-26 0-16,0 0 15,-93 0 1,0 0 62,27-52-78,-27-1 16,14-53-16,-1 40 15,-13-27 1,27 0-16,-14 1 16,-12 52-16,39-52 15,-40-28-15,13 15 16,1 52-16,12-93 15,-39 40-15,14 1 16,12-81-16,-13 107 16,40-119-16,-26-1 15,-14-26-15,-13 133 16,40-133-16,-27-40 16,-13-26-16,0 198 15,0-145-15,0-13 16,0 0-16,0 52 15,0 120-15,0-120 16,0 41-16,0 25 16,0 67-16,0-53 15,0 13-15,0 0 16,0 67-16,0-14 16,0-40-16,0 54 15,0 12-15,0-13 16,0-12-1,0 12-15,0-13 16,0 40-16,0-53 16,0 39-16,0-52 15,0 52-15,0-12 16,0 12-16,0 14 16,0 0-16,0-14 15,0 1 1,0 12-1,0 1-15,-13 13 16,-1 0 47,-12 0-63,-40 0 15,39 0-15,-92-53 16,-40 53-16,40 0 15,27 0-15,-120 0 16,-39 0-16,-1 0 16,-12 0-1,158 0-15,-132 0 0,66-13 16,0 0-16,106 13 16,-80 0-16,14 0 15,13 0-15,79 0 16,-52 0-1,12 0-15,41 0 16,-1 0-16,13 0 16,14 0-16,-13-27 15,12 27-15,-12 0 32,13-13 93</inkml:trace>
  <inkml:trace contextRef="#ctx0" brushRef="#br0" timeOffset="32900.43">11972 5821 0,'0'-66'125,"0"39"-109,0-26-16,0 40 15,0-27-15,0 1 16,0 12-16,14-39 16,-14 53-1,26-27-15,14 0 16,-14 27 0,1-26-1,39-14-15,-40 53 16,14-14-16,13-12 15,0-14-15,-13 40 16,12 0-16,-38 0 16,25 0-16,-12-13 15,-14 13-15,0 0 16,14 0-16,-1 0 16,-13 0-16,40 0 15,-39 0-15,-1 0 16,53 0-16,-40 0 15,1 0-15,13 13 16,39-13-16,-26 0 16,-40 0-16,27 14 15,-1-1-15,1-13 16,-13 0-16,12 0 16,14 0-16,0 0 15,-26 0-15,25 0 16,-12 13-16,13-13 15,-26 0-15,-1 0 16,0 0-16,1 0 16,-14 0-16,14 0 15,-14 0 1,0 0-16,0 0 16,14 0-1,-27-13-15,13-14 16,0 1-1,-13 13-15,0-14 16,13 14-16,-13-27 16,0 27-16,14-13 15,-14 39 220,0 13-235,13 14 15,-13-27-15,26 14 16,-26-1-16,27 14 16,-14-14-1,0 1-15,-13-1 16,13 1-16,1-14 15,-1 0-15,0 13 16,0-12 0,27-14-16,0 13 15,-14 0-15,1-13 16,12 13-16,1-13 16,0 27-16,-14-27 15,27 0-15,27 0 16,-28 0-16,-12 0 15,39 0-15,-12 0 16,25 0-16,1 0 16,-53 0-16,39 0 15,27 0-15,-14 0 16,-39 0 0,27 0-16,12 0 0,27-27 15,-79 27 1,53-13-16,-1 0 15,14 13-15,-53-13 16,40 13-16,-41 0 16,41-40-16,-53 40 15,-14 0-15,80-13 16,-27 13-16,27 0 16,-79 0-16,39 0 15,66 0-15,-66 0 16,-52 0-16,38 0 15,28 0-15,-54 0 16,14 0-16,-27 0 16,14 0-16,26 0 15,-27 0-15,-13 0 16,40 13-16,0 0 16,-13 0-16,-14 27 15,-13-27-15,1 14 16,-1 39-16,0 0 15,-13-26-15,0 13 16,13 13 0,-13-40-16,0-12 15,0 12-15,0-13 16,0 1-16,0-1 62,-26-13-62,-40 0 16</inkml:trace>
  <inkml:trace contextRef="#ctx0" brushRef="#br0" timeOffset="33923.58">14208 4445 0,'0'-13'15,"-13"13"1,0 0-16,-27 0 16,-26 0-16,26 0 15,14 0-15,-14 0 16,-26 0-16,39 0 16,1 26-16,-27 14 15,27-14-15,12 1 16,1 13-16,0-14 15,13 14 1,0-1-16,0-12 16,0 12-16,26-12 15,-26-1-15,27 1 16,-27-1-16,39 1 16,-25-1-16,-1-13 15,40 1-15,0-14 16,26 13-16,-52-13 15,39 0-15,-13 0 16,-14 0-16,-25 0 16,-1 0-1,0 0-15,0 0 16,1 0-16</inkml:trace>
  <inkml:trace contextRef="#ctx0" brushRef="#br0" timeOffset="34629.48">13758 4802 0,'14'0'125,"25"0"-109,14 0-16,0 0 15,0 0-15,26 0 16,-52-13-16,13 13 15,-27-27-15,40 14 16,-40 13-16,13-13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1:52:42.6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2659 8639 0,'0'0'16,"-13"0"62,53 0-31,52-14-32,-26-39-15,-26 40 16,-14 0-16,14 13 16,0-13-16,-14 0 15,1 13 1,-14 0-16</inkml:trace>
  <inkml:trace contextRef="#ctx0" brushRef="#br0" timeOffset="1985.38">4022 8744 0,'0'-13'187,"13"0"-171,40 13-16,39 0 15,-12 0-15,-54 0 16,54 0 0,-14 0-16,13 0 15,-66 0-15,80 0 16,-27-13-16,40 13 16,-80 0-16,41 0 15,25 0-15,-26 0 16,40 0-16,-53 0 15,66 0-15,27 0 16,-1 0-16,-79 0 16,80 0-16,-40 0 15,13-13-15,-66 13 16,79 0-16,-26 0 16,-27 0-16,27 0 15,-66 0-15,66 0 16,-1 0-16,-39 0 15,-39 0-15,39 0 16,-39 0-16,12 0 16,-26 0 281,14 0-282,-14 0 1,14 0-16,-14 0 15,27 0-15,-27 0 16,0 0-16,0 0 16,27 0-16,0 0 15,-1 0-15,-12 0 16,-14 0 0,0-14-16,14 14 15,-27-13 1,13 0-16,0 13 15,0-13 1,-13-1-16,14 14 16,-14-13-1</inkml:trace>
  <inkml:trace contextRef="#ctx0" brushRef="#br0" timeOffset="16250.77">4194 8969 0,'13'14'31,"0"-14"-31,14 13 16,-27 0-16,52-13 15,-25 0-15,-1 27 16,1-27 0,-1 0-16,14 0 15,-14 0 1,14 0-16,-13 0 15,52 0-15,0 0 16,27 0-16,-66 0 16,39 0-16,14 0 15,-40 0-15,-14 0 16,-25 0-16,12 0 16,27 0-16,-13 0 15,-1-14-15,-12 14 16,-1 0-16,27 0 15,0 0 1,0 0 0,-26 0-16,-1 0 15,0 0-15,1 0 16,-14 0-16,0 14 16,-13-1-16,14-13 15,-14 13-15,0 0 16,0 0-16,0 14 15,13-1-15,-13 1 16,0-1 0,0-52 77,0-40-77,13 13-16,40-27 16,-27 27-16,-12 27 15,12 0-15,-13-1 16,1 27 0,25-26-16,1 12 0,26 14 15,0 0 1,-39 0-16,39 0 0,0 0 15,27 0 1,-67 0-16,40 0 16,-13 14-16,40 25 15,-1-12-15,-78-14 16,52 27-16,0-40 16,-40 0-16,1 26 15,-1-26-15,1 0 16,-1 0-16,-13 0 15,14 0 1,-14 0-16,14 0 16,-14-26-16,26 12 15,1-12-15,0 0 16,-14 26-16,27-53 16,-26 53-16,-14-27 15,0 27 1,-13-13-1</inkml:trace>
  <inkml:trace contextRef="#ctx0" brushRef="#br0" timeOffset="17162.74">9075 8520 0,'27'39'16,"-14"-39"-16,0 27 16,14-1-1,-1 1-15,27 12 16,-40-25-16,67 12 15,-1 0-15,27-26 16,-80 14-16,40-14 16,1 0-16,-15 0 15,-38 0 1,-1 0-16,0 0 16</inkml:trace>
  <inkml:trace contextRef="#ctx0" brushRef="#br0" timeOffset="18588.99">10213 8718 0,'13'0'15,"0"13"1,1 14-16,12-1 16,-13 1-16,14 12 15,12-39-15,14 27 16,0-14-16,40 27 15,-53-40-15,39 0 16,27 0-16,-14 0 16,-39 0-16,40 0 15,13 0-15,0-27 16,13 1-16,-66 13 16,39-40-16,27 39 15,-66-12-15,-26-1 16,39 27-16,40-39 15,-80 26-15,-13 13 16,40 0-16,0 0 16,-13 0-16,-14 0 15,27 0-15,-13 0 16,13 13 0,-14 40-16,-12-27 15,-14 14-15,14 26 16,-1-40-16,-26-12 15,0 12-15,0 1 16,13-1 0,-13-52 77,0-27-77,0 26-16,14-12 16,-1 25-16,0 1 15,13 13 17,-12 0-32,39 0 0,251 13 46,-238 1-30,66 25-16,212 1 31,-238-40-15,26 13-16,-92-13 16,66 0-16,-14 0 15,67-331 110,-159 292-125,0-1 0</inkml:trace>
  <inkml:trace contextRef="#ctx0" brushRef="#br0" timeOffset="28292.07">4710 6522 0,'0'13'47,"0"40"-32,0-40-15,0 40 16,0-13-16,0 13 16,0 39-16,0-52 15,0 13-15,-14 0 16,14 40-16,0-80 16,0 13-16,0 14 15,0-27-15,0 0 31,0 1-31,-13-1 32,13-26 46,0-27-63,0 14-15,13-14 16,1 13-16,-1 27 16,0-26-16,14-1 15,-14 27-15,40-26 16,-53 52 46,0 41-62,0-54 16,0 27-16,0-14 16,0-13-16,0 0 15</inkml:trace>
  <inkml:trace contextRef="#ctx0" brushRef="#br0" timeOffset="29196.28">5159 6522 0,'-13'0'62,"0"26"-62,0-12 16,-1 39 0,1-14-16,0 27 15,13-52-15,-26 52 16,26-27-16,0 14 16,0-39-16,0 25 15,0 14-15,0-13 16,0 0-1,0-14 1,13-26-16,0 13 63,13-13-32,-12 0-31,-1 0 78,27-13-62</inkml:trace>
  <inkml:trace contextRef="#ctx0" brushRef="#br0" timeOffset="29676.45">5543 6707 0,'0'-13'62,"0"0"-46,0 26-16,-26 27 16,12 52-16,1-79 15,0 1-15,-14 25 16,1 1 0,13-27-16,13 1 15,-13-1 1,13 0-16</inkml:trace>
  <inkml:trace contextRef="#ctx0" brushRef="#br0" timeOffset="30020.53">5398 6787 0,'0'13'31,"26"40"-15,0-14 0,1 1-16,-14-13 15,0-1 1,1-13 0</inkml:trace>
  <inkml:trace contextRef="#ctx0" brushRef="#br0" timeOffset="30333.2">5543 6985 0,'13'13'62,"-13"0"-62,0 14 16</inkml:trace>
  <inkml:trace contextRef="#ctx0" brushRef="#br0" timeOffset="30836.08">5649 6509 0,'26'0'0,"-12"13"15,12 66 1,-26-39-16,13 0 16,14-27-16,-27 40 15,13-13-15,0-14 16,0 27 0,-13-27-16,0 14 15,0-27 1,0 14-16,0-1 15,-26 1 1,26-14 0,-27 0-16</inkml:trace>
  <inkml:trace contextRef="#ctx0" brushRef="#br0" timeOffset="32078.12">11642 6588 0,'-14'27'31,"14"52"-15,0 14-16,0 12 15,0-65-15,0 39 16,0 27-16,0-13 16,0-80-16,0 14 15,0-1-15,0-13 16,0-26 62,14-40-78,12 13 16,-26 14-16,13 0 15,1 12 1,12-25-16,-13 39 15,-13-14 1,14 14 47,-14 27-63,0 13 15,0-14-15,0 14 16,0-14-1,0 1 1,0-14 31</inkml:trace>
  <inkml:trace contextRef="#ctx0" brushRef="#br0" timeOffset="32573.11">12409 6747 0,'-13'26'16,"0"1"-1,-14 39-15,27-40 16,-26 1-16,26 13 16,-40 12-16,27 28 15,-1-67-15,1 53 16,13-13-16,0-13 16,0-1-16,0 28 15,0-41-15,0 1 16,13-1-16,1 0 15,-1-26 64,13-26-79</inkml:trace>
  <inkml:trace contextRef="#ctx0" brushRef="#br0" timeOffset="33694.69">12819 7011 0,'0'-13'94,"0"26"-94,0 40 15,0-26-15,-26 39 16,-14-13-16,40-27 16,-40 14-16,1 26 15,39-53 1,-14 1-16,14-1 15,0 0-15</inkml:trace>
  <inkml:trace contextRef="#ctx0" brushRef="#br0" timeOffset="34101.99">12647 7157 0,'0'40'47,"13"-1"-47,-13 1 15,14-27-15,-1 0 16,13 1-16,-26 12 15,27 1-15</inkml:trace>
  <inkml:trace contextRef="#ctx0" brushRef="#br0" timeOffset="34742">12819 7276 0,'53'0'31,"-40"0"78,-13 13-93,-26 0-16,26 14 15,0-14 1,-13 0-16,13 1 0,0-1 16,0 0-16,0 14 31,0-1-15,0-13-1,13-13 1,0 0-1,13 0 1,1 13-16,-14-13 31</inkml:trace>
  <inkml:trace contextRef="#ctx0" brushRef="#br0" timeOffset="35293">13018 6496 0,'0'13'31,"13"40"-31,13 0 16,14-1-16,13 15 16,39 12-16,-39-39 15,-26-1-15,39 28 16,-26-15-16,-27-25 15,0 13-15,0-14 16,14 14-16,-27-1 16,0 1-16,0-27 15,0 27 1,0-14-16,0 14 16,0-13-16,0-14 15,0 27 1,0-27-16,0 13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1:55:37.1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9882 6231 0,'53'0'157,"13"0"-157,-13 0 15,40 0-15,39 13 16,-79-13-16,79 40 15,1-40-15,25 13 16,-65 0-16,-40-13 16,106 27-16,26-14 15,26-13-15,-144 0 16,131 0-16,-13 0 16,14 0-16,-120 0 15,106 0-15,0 0 16,14-13-16,-133 13 15,119-27-15,-13 27 16,0 0-16,-13 0 16,-106 0-16,66 0 15,13 0-15,-79 0 16,-26 0-16,12 0 16,-25 0-16,-1 0 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1:56:29.1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9260 6469 0,'93'0'234,"13"0"-218,-40 0-16,80 0 15,-54 13-15,67-13 16,-93 0-16,159 14 16,40 12-16,26-13 15,39-13 1,-224 0-16,238 0 15,13 0-15,40 0 0,-251 0 16,171 0-16,40 0 16,-66 0-16,-172 0 15,146 0 1,0 13-16,-14-13 16,14 0-16,-160 0 15,81 0-15,-14 0 16,-67 0-16,-65 0 15,0 0-15,-40-13 204,0-93-189,0 1-15,0-15 16,0-12-16,0 79 15,0-105-15,0 25 16,0 41-16,0 12 16,0-39-16,0 0 15,0 40-15,0 66 16,0-1-16,0 1 16,0 0-16,0 0 15,0-1 32,0 1-16,0 0-15</inkml:trace>
  <inkml:trace contextRef="#ctx0" brushRef="#br0" timeOffset="4076.67">9446 4696 0,'0'14'15,"-27"-1"1,27 0-16,-26 0 15,-1 27-15,27-27 16,-13-13-16,0 13 16,0 14-1,-1-1-15,14-12 16,-13-1-16,0 13 16,13-13-16,0 14 15,0-14-15,0 0 16,-13 27-16,13-27 15,0 1 1,0-1 15</inkml:trace>
  <inkml:trace contextRef="#ctx0" brushRef="#br0" timeOffset="5405.79">10848 4789 0,'13'0'16,"-13"13"15,0 0-31,0 14 16,0-1-16,-26 1 15,26-1-15,-14 14 16,-25 0-16,12 39 15,27-26-15,0-40 16,0 53-16,0 14 16,0-1-16,0-66 15,0 27-15,0 0 16,0-1-16,0-25 16,14-1-16,-1 13 15,0-26-15,-13 13 16,13-13-1,0 0-15,1 0 16,-1 0 0,13 0-16,-12 0 15,-1 0-15,27-13 16,-27 0-16,13 0 16,-13 13-1,-13-13-15,14-1 156,-14 1-140,13-13 0,-13-1 46</inkml:trace>
  <inkml:trace contextRef="#ctx0" brushRef="#br0" timeOffset="7270.82">10742 4776 0,'13'0'31,"-66"39"1,40-25-32,13-1 15,-13-13-15,13 13 16,-27 14-16,14 25 31,13-38-31,-13 25 16,13-25-16,0 12 15,0 14-15,0-14 16,0 1-16,0-1 16,0 1-16,0-1 15,13 14-15,14-14 16,-14-13-16,13 14 15,14 13-15,0-1 16,-14-39-16,40 40 16,-13-14-16,0-12 15,-26-14-15,-14 13 16,13-13-16,14 13 16,-13-13-1,-1 0-15,-13 0 31,0 0-15,1 0 0,12-26-1,-13 12-15,53-78 16,-39 52 0,-27 27-16,26-27 15,-12 14-15,-1-1 16,-13 14-1,13-40-15,-13 13 16,0-12-16,0 38 16,0-25-16,0-1 15,0 0-15,-13 14 16,-14 13-16,1-14 16,-1 14-16,1 0 15,-14 13-15,27 0 16,0 0-16,0 0 15,-1 0-15,1-27 16,-13 27-16,-14 0 16,27 0-1,0 0-15,-1 0 16,1 0 0,0 0-16</inkml:trace>
  <inkml:trace contextRef="#ctx0" brushRef="#br0" timeOffset="8375.65">9935 4524 0,'0'0'0,"-40"0"62,1 0-46,-14 0-16,-13 14 16,0 12-16,39-26 15,1 0-15,-67 40 16,27-14-16,26-13 15,-39 14-15,-27 13 16,40 12-16,26-38 16,-39 52-16,39-40 15,0 27-15,-26-26 16,53-14-16,-13 27 16,-14 13-16,13-27 15,27 14-15,0-14 16,0 40-16,0-52 15,0 12 1,0 14-16,0-1 16,0-12-16,0 26 15,0-40-15,14 40 16,12-13-16,1 26 16,-1-40-16,27 27 15,13-13-15,-26-14 16,-1 1-16,1-14 15,-13-13-15,-1 0 16,1 0-16,12 0 16,14 0-16,-26 0 15,-1 0-15,-13 0 16,27 0-16,-14-27 16,1-12-16,-14 12 15,27-39-15,-1 0 16,1-27-16,-40 80 15,13-66-15,-13 39 16,14-26-16,-14 0 16,0 39-16,0-52 15,0 39-15,0-39 16</inkml:trace>
  <inkml:trace contextRef="#ctx0" brushRef="#br0" timeOffset="19998.74">13388 4445 0,'-40'0'297,"27"13"-281,-13-13-16,12 0 16,1 0-1,0 0 16,0 13-15,-1-13 0,-25 14-16,25-1 15,1-13-15,-13 13 16,13-13 0,-1 13 15,1-13-31,-13 0 15,26 14 1,-27-1-16,14-13 16,-13 40-16,12-40 15,1 13 1,0-13 0,-14 26 15,14 1-16,0-27 1,0 13-16,-1 13 16,1 14-1,0-27 1,0 14 0,0-1-16,13-13 15,-14 1-15,1 12 16,-13 14-1,26-27 1,-27 13 0,14-12-16,13-1 15,-13 0-15,-1 14 16,1-1-16,0-13 16,13 1-16,-13 25 15,-14-26-15,27 1 16,-26 25-16,26-25 15,-27 12 1,14 14-16,13-27 16,0 0-16,-13 14 15,0 12-15,13-25 16,0 12 0,0 14-1,0-27-15,0 0 16,-14 14-16,14-1 15,0-13-15,0 14 16,0-14-16,0 27 16,0-27-16,0 27 15,0-27-15,0 13 16,0 27-16,0-26 16,0 39-16,0-53 15,0 27-15,14 13 16,-1-27-16,-13 1 15,40 12 1,-40-12-16,26-1 16,-26-13-16,0 1 15,13 12-15,14 1 16,-27-14-16,26 26 16,-13-25-16,-13-1 15,14 13-15,12-12 16,-13-14-16,1 13 15,12-13 1,1 13-16,12-13 16,-12 0-1,39 0-15,-13 0 16,-14 0 0,41 0-16,-1 0 15,-66 0-15,80-26 16,0-1-16,26-13 15,-93 40-15,27-26 16,13-14-16,-26 14 16,-27 13-16,27-27 15,-27 0-15,13 14 16,-12-27-16,-14 40 16,0-14-16,13-39 15,0 26-15,-13 1 16,0-1-16,0-26 15,0-27-15,0 40 16,0-26 0,0 39-16,0 14 15,0-14-15,0 0 16,0 1-16,0-14 16,0 40-16,0-14 15,0-26-15,0 27 16,0 13-16,-13-27 15,-14 13 1,27 14-16,0 0 16,-26-14-16,26 1 15,-26 13-15,26-14 16,-27 14-16,14-13 16,-14-1-16,14 14 15,0-14-15,-13 1 16,26 13-1,-27 0-15,14-1 16,-14 1 0,14 13-16,0 0 15,0-13-15,-14 13 16,14 0 15</inkml:trace>
  <inkml:trace contextRef="#ctx0" brushRef="#br0" timeOffset="32970.73">9181 11986 0,'-13'13'156,"-14"0"-125,27 0-31,-13 53 47,13-52-47,13 25 47,14-39 0,52 0 0,-52-13-47,-1 0 47,1-53-16,-27 53-31,0-1 15,13-25-15,-13 12 47,0 14 0,-13 13-16,-1 0-15,1 0 15</inkml:trace>
  <inkml:trace contextRef="#ctx0" brushRef="#br0" timeOffset="47674.64">9128 12078 0,'80'-26'172,"12"-1"-172,14-12 15,26 12-15,-105 14 16,52-14-16,0 14 16,1-13-16,-54 13 15,14-1-15,-14-12 16,14 13-16,-13-1 15,12 1 1,-26 13-16,1-13 16,-1-27 2546,0-26-2546,14 26-16,12-52 15,-12 52-15,-1 0 16,1 1-16,-14 12 16,-13 1-16,13 13 15,-13-1-15,0 1 125,0 0-125,0 0 32,13-14 343,14 1-360,-1-54-15,14 54 16,13-53-16,-27 39 15,1 13-15,-14-25 16,14 38-16,-27-12 16,13 13-16,0-1 15,-13 1-15,26 0 32,-26-14 343,53-25-360,-13-28-15,-14 40 16,14-26-1,0 27-15,-14-1 16,14-26-16,0 26 16,-40 14-16,39-40 15,14-27-15,-26 66 16,-1-12-16,-26 12 16,13 27-16,-13-13 765,0-13-749,0 12-1,0-25 282,0-1-281</inkml:trace>
  <inkml:trace contextRef="#ctx0" brushRef="#br0" timeOffset="49153.79">11020 9975 0,'0'-13'15,"-13"-1"17,13 1 61,-14 13-93,1 0 16,-13 0 0,-27 0-16,26 0 15,14 0-15,0 0 16,0 0-16,-1 0 16,-12 0-1,13 0-15,0 0 16,-14 27-1,14-14 1,13 13 0,-13 1-16,13-14 15,0 0 1,-14 14 0,1-1-16,13-13 15,0 1 1,0-1-16,0 13 15,0-13-15,0 1 16,0 12-16,0 1 16,0-1-16,0 14 15,27 13-15,-14-27 16,0-13-16,14 53 16,-14-66-1,0 14 1,0-14 31,14 0-32,-14-40-15,0 40 16,0-26-16,1 26 16,39-67-16,-27 54 15,-13-26 1,0-1-16,14 13 15,-27 14-15,13-27 16,-13 27 0,13-13-16,-13-27 15,14 26-15,-14 1 16,13-14-16,-13 14 16,0-1-16,0-12 15,0 25 1,0 1-16,0 0 15,0 0 1,-13-1-16,-1 1 16,1 13-1,-27 0-15,14 0 16,0 0 0,-1 0-16,1 0 15,12 0-15,1 0 16,0 0-16</inkml:trace>
  <inkml:trace contextRef="#ctx0" brushRef="#br0" timeOffset="51139">14552 9168 0,'-13'0'187,"-40"-13"-187,40 13 16,-14 0-16,1 0 15,-1 0 1,14 0 0,-13 0-1,-1 0 1,14 13-16,13 13 16,-26 1-16,12 12 15,1-12-15,0-1 16,13-12-16,-13 12 15,13 0 1,-14-12-16,1 12 16,13 1-16,0-1 15,0 14-15,0-1 16,0 14-16,0-26 16,13-14-16,1 40 15,-1-40-15,0 0 16,0 1-1,14-14 1,-14 0-16,13 0 16,-12 0 31,-1 0 15,-40 0 94,1 53-156,13-53 16,0 26-16,-1-13 16,1 14-16,13-1 15,-13 1-15,13-14 16,-13 27-16,-1-14 15,14 14-15,0-27 16,0 13 0,0 1-16,0 13 15,0-14-15,0 0 16,0-12-16,0-1 16,27 13-16,-14 1 31,27-27-31,-27 0 15,40 0-15,0 0 16,-14-27 0,28 1-16,-54 26 15,13-13-15,-12-14 16,12-12 125</inkml:trace>
  <inkml:trace contextRef="#ctx0" brushRef="#br0" timeOffset="51602.68">14790 9406 0,'40'0'63,"26"-40"-47,-13 27-16,26-40 15,1 13-15,-14 27 16,-66 0-16</inkml:trace>
  <inkml:trace contextRef="#ctx0" brushRef="#br0" timeOffset="51946.68">14698 9737 0,'26'0'16,"40"-14"-16,-26 1 16,-14 0-1,1 0-15,26-27 16,-14 40-16,-39-13 16,14 0-16,-1 13 15,0-27 16</inkml:trace>
  <inkml:trace contextRef="#ctx0" brushRef="#br0" timeOffset="52779.45">15716 8877 0,'0'0'16,"-26"-13"-16,-14-1 0,14 14 15,-14 0-15,-53 0 16,27 0-16,40 0 15,-14 0-15,-13 0 16,0 14-16,14 38 16,12-38-16,-13 25 15,-13 54 1,27-14-16,26-39 16,0 13-16,0-13 15,0-1 1,0 14-16,26 0 15,1-26 1,13-1-16,-1 1 16,27-27-16,14 0 15,-14 0-15,-53 0 16,53 0-16,-13 0 16,-13-40-16,-27 27 15,14-40-15,-1-13 16,-26 26-16,0-39 15,0 52 1,0-39-16,0 39 0,0 1 16,0 13-16,0-14 15</inkml:trace>
  <inkml:trace contextRef="#ctx0" brushRef="#br0" timeOffset="54492.29">14896 10636 0,'13'0'94,"1"0"-94,25 0 16,1-13-16,0 0 15,-1-27 1</inkml:trace>
  <inkml:trace contextRef="#ctx0" brushRef="#br0" timeOffset="55347.7">15015 10676 0,'0'13'0,"0"14"31,13-27-16,1 0 1,-1 13 31,0 13-47,0 14 16,14 0-1,-27 13-15,13 13 16,-13-53-16,0 53 15,26 13-15,-26-52 16,0-14-16,0 0 16,0 54-16,-13-67 93,0 0-77,0 0-16,-1-14 16,14 1-16</inkml:trace>
  <inkml:trace contextRef="#ctx0" brushRef="#br0" timeOffset="55763.93">15359 10901 0,'13'-27'62,"27"1"-62,13-27 16,-27 40-16,14 0 15,-40-1-15</inkml:trace>
  <inkml:trace contextRef="#ctx0" brushRef="#br0" timeOffset="56061.07">15438 10993 0,'0'0'0,"27"-13"110,39-40-95</inkml:trace>
  <inkml:trace contextRef="#ctx0" brushRef="#br0" timeOffset="56604.44">15901 10332 0,'0'0'16,"-13"0"-16,-13 0 0,13 0 15,-40 13 1,26 53-16,-13 0 16,27-39-16,13 39 15,-13-26-15,13-1 16,0-25-16,0 12 15,0-13-15,0 1 16,40-14 15,-14 0-31,40-27 16,-39 1-16,-27-14 16,26-26-16,-26-40 15,0 0-15,-39 0 16,-1 53-16,-26-39 15,39 65-15,-26 1 16</inkml:trace>
  <inkml:trace contextRef="#ctx0" brushRef="#br0" timeOffset="61797.27">12396 6085 0,'26'-39'47,"40"-41"-47,-52 67 15,52-66-15,13-27 16,186-185 0,-159 145-16,-40 54 15,66-80-15,-53 79 16,54-92-16,-80 106 16,92-93-16,-26 39 15,0 14-15,-39 13 16,-54 80-1</inkml:trace>
  <inkml:trace contextRef="#ctx0" brushRef="#br0" timeOffset="62692.44">14010 4154 0,'13'0'109,"-40"13"-109,-25 27 16,25-40-16,-13 53 15,-26-27-15,13-26 16,27 27-16,13-27 16,-1 0-16,1 0 15,-13 13-15,26-26 94,0-1-78,0 1-16,13-13 15,-13 13 1,26 26 31,-12 26-32,12 28 1,14-28-16,13 54 16,-40-93-16,13 26 15,-12-12-15</inkml:trace>
  <inkml:trace contextRef="#ctx0" brushRef="#br0" timeOffset="63381.62">14393 3995 0,'0'0'0,"-26"-13"31,13 13-31,-1 0 16,1 0-16,-13 0 31,13 0-31,-14 0 16,1 13-16,12 53 15,1-26-15,0 13 16,13-27-16,0 41 15,0-41-15,0 14 16,0-27-16,0 0 16,26 14-16,1-14 15,-14 0 1,0-13-16,1 0 16,25-13-16,-12-67 15,-27 41-15,0-41 16,0 41-16,0-14 15,0 40-15,0-1 16,-14 1-16,1 13 16,-53 0-1,26 0-15,-39 0 16,26 13-16</inkml:trace>
  <inkml:trace contextRef="#ctx0" brushRef="#br0" timeOffset="100635.69">10954 9763 0,'0'0'0,"-13"0"31,-1 0-15,1 0-1,-13 40 126,26-27-141,-40 13 16,40 1-16,-27-1 15,27 1-15,-13 13 16,0-14-16,13 0 15,-26 27-15,12-26 16,14-1-16,0 1 16,-13 12-16,0-25 15,13 12-15,0-13 16,0 1-16,0 12 16,0 1-1,0-14 1,0 0-1,0 0-15,0 14 16,13-1 0,-13-13-1,13-13-15,1 14 16,-1-1-16,0 0 16,13 0-16,1-13 15,-1 13-15,-12-13 16,-1 0-1,13 0-15,-12 0 16,-1 0-16,13 0 16,-13 0-1,1 0 1,12-26 0,-13 26-1,1-13-15,-1 0 16,-13-1-1,26-12-15,1 26 16,-27-13-16,26-1 16,-26 1-16,0 0 15,27-27-15,-27 27 16,13-13-16,-13-14 16,13 27-16,-13-14 31,0 14-31,0 0 15,0-14-15,0 1 16,0 13 0,0-1-16,0 1 31,0 0-15,-13-14 15,-14-12-16,27 26 1,-26-1-16,13 1 16,0-13-16,-14 12 15,27 1 1,-13 13-16,0-13 16,-1 13-1,1 0 1,0 0-1,-14 0 1,14 0 0,0 0-16,0 0 15,0 0 1,-1 0 0,1 0-16,0 0 15,-27 13-15,40 14 16,-13-27-16,-14 26 15,1-13 17,26 1-17,-13 25-15,0-12 16,13-1 0,0 1-1,0-14-15,0 13 16,0-12-16,0-1 15,0 26-15,0 1 16,0-27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32:29.1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7686 11496 0,'0'27'63,"-13"39"-48,0 0-15,13 13 16,-14-13-16,-25 27 15,26 53-15,-14-27 16,27-80-16,-26 54 16,12 13-16,14-27 15,-13-52-15,0 52 16,13-26-16,0 13 16,0-53-1,0 14-15,0-1 16,0-13-1,0 1-15,0-1 16,0 13 0,0-12-1,0-1 1,0 0 0,0 0 187,119-26-188,-93 0-15,41 0 16,25 13-16,1-40 16,-67 40-16,1-13 15,-1 13-15,-13 0 188,-13-40-173,0-26-15,0 0 16,0-14-16,0 27 16,0-53-16,0-26 15,0-13-15,14 105 16,12-66-16,-13-26 15,1 26-15,-1 66 16,0-39-16,-13 39 16,0 1-16,13 25 15,-13 1 1,0 0 0,0 0 155,-66 13-155,-26 0 0,25 0-16,14-27 15,-13 27-15,0-13 16,13 13-16,14-13 16,25 13-1</inkml:trace>
  <inkml:trace contextRef="#ctx0" brushRef="#br0" timeOffset="192213.63">12435 9287 0,'-26'26'16,"26"67"-16,0 13 15,-13-40-15,13 53 16,-13 0-16,-1 27 16,14-94-16,0 54 15,-13 0-15,13 0 16,0-66-16,0 65 15,0 1-15,0 13 16,0-92-16,0 79 16,0 26-16,0 0 15,0 14-15,0-93 16,0 66-16,0-13 16,0-27-16,0-53 15,0 1-15,0 39 16,0-40-16,0 1 15,0-1 1,0-12 0,0-1-16,0 0 31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27:21.1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8665 8797 0,'27'0'94,"-1"-26"-78,14-27-16,-1 13 15,1 14-15,-13-1 16,-1 1-16,0-1 16,14 14-16,-13-13 15,-14 13-15,27-1 16,-27 1-16,13 13 15,-13-26-15,14 26 16,-1 0 0,1 0-16,-1 0 0,1 0 15,-1 0-15,14 0 16,-27 0 0,14 0-16,-14 0 15,13 0 16,-13 0-15,1 13 0,-1 0-16,0 14 15,14-27-15,-1 13 16,1 0 0,-14 0-16,0 0 15,-13 1 1,13-1-16,0-13 15,14 0 1,-27 13 0,0-26 187,-13 13-188,13-13-15,-14-1 16,14 1 0,-13-13-16,13 13 15,-13-1-15,26 14 141,-13 40-47,-13-14-63,-13-26 0,12 0-15,1 0-1</inkml:trace>
  <inkml:trace contextRef="#ctx0" brushRef="#br0" timeOffset="1080.31">8705 8811 0,'13'-14'94,"13"-12"-94,1-27 15,-14 40-15,14-40 16,-27 26-16,39-12 16,-12-1-16,-27 27 15,0 39 63,0 1-62,0 12-16,0 14 16,-13-39-16,13 12 15,0-13-15,0 14 16,-14-14-16,14 13 31,0-12-15,0-28 156,-26 14-172,-1 0 15,1 0 1,-1-13-16</inkml:trace>
  <inkml:trace contextRef="#ctx0" brushRef="#br0" timeOffset="13258.36">12898 11456 0,'0'14'0,"0"-1"62,-13-13-62,0 0 16,-40 0-16,27 0 16,-27-13-1,0 13-15,-40-27 16,67 14-16,-67 0 15,-52 0-15,39-14 16,53 27-16,-132-13 16,-14-14-16,27 1 15,-13-14-15,119 40 16,-93-39-16,14 25 16,12-12-16,94 13 15,-54-27-15,14 13 16,52 14-16,14 13 15,-14 0 79,14 0-47,0 0-31,0 0-1,13 13 1,-27 14 15,27-14-15,0 0-16,0 27 15,-26 26-15,13-13 16,-1-13-16,-12 52 16,13 41-16,0-14 15,13-40-15,0 67 16,0-54-16,0 27 16,0 27-16,0-106 15,0 65-15,0-38 16,13-28-16,-13-12 15,13-1-15,0 1 16,-13-14-16,0 0 31,13 0 79,40 27-110,0-14 15,93 1-15,26-1 16,-27-26-16,-26 0 16,239 40-16,210-40 15,1 0-15,-384 0 16,265 0-16,53 0 15,-106 0-15,-212 0 16,-106 0-16,-39 0 16,0 0-16,-53-26 93,13 12-77,0-12-16,-14-27 16,14 13-1,0 1-15,0-28 16,0 15-16,0-54 16,0 0-16,0 66 15,0-52-15,-26-14 16,13 0-16,-1 27 15,1 12-15,13-12 16,0 13-16,0 26 16,0 14-16,0-14 15,0 14-15,-13 26 16,0-27-16,13 14 16,0-14-1,-27 27 1,-12 0-16,-54 0 15,27 0-15,0 0 16,-67 0-16,-25-26 16,-1 26-16,0-40 15,133 40-15,-80-13 16,-40 0-16,27 13 16,53 0-1,-53-27-15,13 14 0,14 13 16,65 0-16,-26 0 15,-26 0-15,26 0 16,-13 0 0,26 0-16,-26 0 15,13 0-15,-26 0 16,65 0-16,-38 0 16,12 0-16,27 0 15,-1 0 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32:00.40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12740 5212 0,'13'53'62,"-13"-26"-46,13 26-16,-13-1 15,0-12-15,0 13 16,0 26-16,0 27 16,0 27-16,0-67 15,0 13-15,0 53 16,0 27-16,0-119 16,0 79-16,0 26 15,0-26-15,0-79 16,0 53-16,0 26 15,0-27-15,0-12 16,0 26 0,0-27-16,0 53 15,0-26-15,0-40 16,0 27 0,0-27-16,0 40 15,-13-66-15,0 26 16,-1 0-16,1 13 15,-13 14-15,26-53 16,-27 26-16,14 53 16,0-13-16,13-67 15,-27 41-15,27-27 16,0-14-16,0-26 16,0 1 15,0-1-16,0 0 1,0 0-16,0 1 219,27-14-204,13 0 1,-14 0-16,53 0 16,-26 0-16,53 0 15,40 0-15,26 0 16,-106 0-16,132 0 16,-26 0-16,27 0 15,-27 0-15,-80 0 16,93 0-16,14 0 15,-40 13-15,-93-13 16,106 13-16,-14-13 16,1 0-16,-79 0 15,39 13-15,13 14 16,-66-27 0,-26 0-16,-27 0 15,0 0 157,14-27-172,-14 1 16,27-54-16,-1-12 15,27-27-15,-39 79 16,13-92 0,-14 26-16,14-26 15,-14 26-15,-13 66 16,27-66-16,-13-13 15,-1 13-15,-13 67 0,14-67 16,-14-26 0,0-14-16,0 93 15,1-92-15,12-27 16,-26 13-16,0 106 16,27-119-16,-1-26 15,-13 39-15,-13 79 16,0-78-16,13 25 15,1-12-15,-14 92 16,13-66-16,-13 13 16,13 66-16,-13 14 15,13 0-15,-13-1 16,0 14-16,0 0 16,0-1 202,-92 28-218,52-14 16,-39 0-16,-80 39 16,-13-39-16,53 14 15,-119-1-15,-93-13 16,80 0-16,145 0 15,-132 0-15,13 0 16,53 0-16,13 0 16,119 13-16,-65-13 15,-1 13-15,79 0 16,1-13-16,-40 0 16,13 14-1,40-14-15,-27 26 16,-39-13-16,26-13 15,26 0-15,14 0 16,-14 0-16,14 0 16,0 0-16</inkml:trace>
  <inkml:trace contextRef="#ctx0" brushRef="#br0" timeOffset="76366.66">13428 7329 0,'0'13'94,"26"0"-94,53 14 15,41-27-15,-54 26 16,53-12-16,-13-14 15,66 39-15,-53-26 16,-80-13-16,14 14 16,40-1-16,-14-13 15,-66 0 1</inkml:trace>
  <inkml:trace contextRef="#ctx0" brushRef="#br0" timeOffset="165646.1">5054 10186 0,'0'-13'125,"39"13"-109,14-13-16,0 0 16,13 13-16,-13 0 15,53 0-15,26 0 16,1 0-16,-81 0 16,107 0-16,13 0 15,-53 0-15,-39 0 16,131 0-16,1 0 15,-14 0-15,-12 0 16,-107 0-16,80 0 16,-1 0-16,-52 0 15,-66 0-15,13 0 16,-27 0-16,1 0 16</inkml:trace>
  <inkml:trace contextRef="#ctx0" brushRef="#br0" timeOffset="167069.26">7435 11721 0,'0'-13'125,"39"13"-109,14 0-16,14 0 16,-41 0-16,80 0 15,13 0-15,-26 0 16,26 0-16,-40 0 15,93 0 1,40 0-16,12 0 16,-118 0-16,106 0 15,0 0-15,-14 0 16,-132 0-16,80 0 16,-27 0-16,26 0 15,-52 0-15,-40 0 16,13 0-16,13 0 15,-26 0-15,-39 0 16,12 0-16,-13 0 16,0 0-1</inkml:trace>
  <inkml:trace contextRef="#ctx0" brushRef="#br0" timeOffset="207316.44">7514 5358 0,'0'26'16,"0"1"-16,0-1 16,0 14-16,0-14 15,0 40-15,0 1 31,0-28-31,0 1 0,0-14 16,0 27 0,0-13-16,0-13 15,0 12-15,0-12 16,0 12-16,0 1 16,0 26-16,0-39 15,0 65-15,0-39 16,0 27-16,0-41 15,0 54-15,0-14 16,0 1-16,0-28 16,0-12-16,0 13 15,0-13-15,0-1 16,0-12-16,0 13 16,0-14-16,0 1 15,0-14-15,0 0 16,0 13-1,0-12 17,0-1 249,40-13-281,39 0 16,-39 0-16,13 0 15,0 0-15,-14 0 16,-12 0-1,-14 0-15,27 0 16,0 0-16,-1 0 16,-12 0-16,-1 0 15,-13-13-15,1-1 16,-67 14 109,-13 0-125,39 0 16,-66 0-16,27 0 15,13 0-15,27 0 16,-40 0-16,-14 0 15,27 0-15,27 0 16,13 0-16</inkml:trace>
  <inkml:trace contextRef="#ctx0" brushRef="#br0" timeOffset="-200600.43">11893 6747 0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37:41.7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17396 11602 0,'27'0'63,"26"0"-47,-27 0-16,54-13 15,25 13-15,14-13 16,-52 13-16,-28 0 15,80 0 1,14 0-16,-28-14 16,-65 14-16,13 0 15,26 0-15,-12-13 16,-54 0-16,40 13 16,-27 0-16,27-13 15,-26 13-15,-1 0 16,-26-14-1,13 14-15,1 0 16,-1 0 0,0 0-1</inkml:trace>
  <inkml:trace contextRef="#ctx0" brushRef="#br0" timeOffset="5001.01">7580 11681 0,'27'0'125,"12"0"-110,67 0-15,27-13 16,52 13-16,-53 0 16,-92 0-16,92 0 15,80 0-15,-1 0 16,-118 0-16,92 0 15,40 0-15,-40 0 16,-92 0-16,92 0 16,40 0-16,-40 0 15,-13 0 1,27 0-16,-133 0 16,79 0-16,1 0 15,-40 0-15,-67 0 16,41 0-16,-27 0 15,52 0-15,-38 0 16,25 0-16,27 0 16,14 0-16,-107 0 15,53 0-15,-12 0 16,-41 0-16,0 0 16,1 0 30,-14 0-46,14 0 16,26 0-16,26 0 16,27 0-16,-93 0 15,40 0-15,-13 0 16,-14 0-16,-13 0 16,1 0 109,-1 0-125,0 0 15,27-26-15,13 12 16,-14 14-16,14 0 15,-26 0-15,26 0 16,-27 0-16,0 0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38:45.5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4128 9631 0,'26'0'234,"80"0"-234,-14 0 16,54 0-16,26 0 15,13 0-15,-106 0 16,133 0-16,-40 0 16,0 0-16,-93 0 15,107 0-15,-28 0 16,41 0-16,-14 0 16,-92 0-16,158 13 15,40 14-15,-40-27 16,-158 0-16,79 0 15,-13 0-15,-40 0 16,-79 0-16,12 0 16,15 0-16,-41 0 15,-13 0 1,1 0 140,-1 0-140,66 0-16,-52 0 15,52 0-15,27 0 16,13 0-16,-40 0 16,54 0-16,12 0 15,-13 0-15,-66 0 16,14 0-16,12 0 16,-65 0-16,-14 0 15,0 0 204,-13-40-203,0-13-16,0 0 15,0-13-15,0 39 16,0-78-16,0 38 15,0-25-15,0 65 16,0-78-16,0-28 16,0 14-16,0 79 15,-13-52-15,13-40 16,0 13-16,0 52 16,0 28-16,0-54 15,0-26 1,0 0-16,0 53 15,0-53-15,0 13 16,0-13-16,0 39 16,0-25-16,0 38 15,0-25-15,0 26 16,0-27-16,0 1 16,0-28-16,0 15 15,0 52-15,0-53 16,0 27-16,0-1 15,0 40-15,0-12 16,0-41-16,0 53 16,0 1-16,0 12 15,0-13-15,0 14 16,0-14-16,0 14 16,0-1-16,0 14 15,0 0-15,0-14 16,0 14-1,-13 0 251,-119 0-266,-27 0 16,53 13-16,-79 0 15,92 0-15,-238-27 16,-65 1-16,-41 26 16,305 0-16,-173 0 15,28 0-15,12 0 16,186 0-16,-120 0 15,27 0-15,-26 0 16,26 0-16,106 0 16,-106 0-16,-13 0 15,13 0 1,105 0-16,-78 0 16,-1 0-16,41 0 15,65 0-15,-53-14 16,54 14-16,-14 0 15,13 0 1,27-13-16,0 13 16,-14 0-16,14 0 15,-27 0-15,0 0 16,-12 0-16,25 0 16,-13 0-16,14 0 15,-14 0-15,14 0 16,13 0-16,-1 0 15,1 0 95,13 40-95,-13 39 1,13-26-16,0-13 16,-13 26-16,13 40 15,0-14-15,0 14 16,0-53-16,0 79 16,0 1-16,0-1 15,0-92-15,0 52 16,0 27-16,0-52 15,0 65-15,0-106 16,0 67-16,0 13 16,0-14-16,0-65 15,0 52-15,0 27 16,0-27-16,0-39 16,0 26-16,0-13 15,0 40-15,0-14 16,0-52-16,0 78 15,0-25-15,-14 12 16,14-52-16,0 53 16,0-54-16,0 41 15,0-67-15,0 40 16,0-27 0,0 27-1,0-40-15,-13 1 16,13-1-16,0 13 15,0 14-15,0-27 16,-13 27-16,13 0 16,0-14-16,0 1 15,-13-14-15,13 13 16,0 1-16,0-1 16,0-13-16,0 1 15,0-1-15,0 13 16</inkml:trace>
  <inkml:trace contextRef="#ctx0" brushRef="#br0" timeOffset="13002.27">14380 6350 0,'-13'13'16,"13"14"-1,0 26-15,0-14 16,0 1-16,0 0 16,0-1-16,-13 27 15,-1-39-15,14 13 16,0 39-16,-13 14 15,13-67-15,0 40 16,0 14-16,0 25 16,0-38-16,0-41 15,0 67-15,0-27 16,0 0-16,0-26 16,0-1-16,0 14 15,0-40-15,0 1 16,0-1-16,0 0 15</inkml:trace>
  <inkml:trace contextRef="#ctx0" brushRef="#br0" timeOffset="14522.67">14459 6257 0,'27'0'46,"-1"0"-30,80 0 0,0 0-16,53 0 15,-67 0-15,-65 0 16,79 0-16,26 0 16,-13 0-16,-79 0 15,13 0-15,0 0 16,-40 0-16,0 0 15,0 0-15,27 0 63,-27 0-47,0 0-16,14 0 15,-1 0-15,-12 0 16,25 0-16,-26 0 15,1 0 79,-14 40-78,0 0-16,13 39 15,-13-52-15,0 52 16,0 14-16,0-1 16,0-65-16,0 52 15,0 27-15,0 13 16,0-79-16,0 52 16,0-39-16,0 40 15,0-14-15,0-52 16,0 52-16,0-53 15,0 14-15,0-13 16,0-14 0,0 13-16,-53 14 140,13-40-124,-39 13-16,-14 14 16,-26-1-16,-26 14 15,92-40-15,-106 26 16,27 14-16,0-14 15,12 1-15,81-14 16,-27 0-16,39-13 16,14 27-16,0-27 15,-1 0 1</inkml:trace>
  <inkml:trace contextRef="#ctx0" brushRef="#br0" timeOffset="38245.68">18190 8639 0,'53'0'93,"0"0"-93,40-14 16,-80 14-16,66 0 16,27-13-1,0 13-15,-80 0 16,80 0-16,0 0 15,13 0-15,-106 0 16,53 0-16,-39 0 16,13 0-16,-14 0 15,-13 0 1,0 0-16,14-13 31,-14 13-31,14 0 16,12 0-16,-12 0 15,-14 0-15,13 0 16,-12 0-16</inkml:trace>
  <inkml:trace contextRef="#ctx0" brushRef="#br0" timeOffset="69670.25">10067 9499 0,'27'0'78,"26"0"-78,-14 0 15,54 0-15,13 0 16,79-53-16,-132 53 16,66-14-16,40 14 15,105 0 1,41-39-16,-173 39 0,212-14 16,172-38-16,0 12 15,-357 27 1,330-53-16,93 13 15,-92-14-15,-318 54 16,251 13-16,80 0 16,-106 0-16,-40 0 15,-225 0-15,159 0 16,-40 0-16,-39 0 16,-106 0-16,145 0 15,-39 0-15,52-13 16,-158 0-16,119 0 15,-40-14-15,1 14 16,-14 13-16,-106-13 16,106-14-16,-14 14 15,-25-14-15,-67 14 16,53 0-16,13-13 16,-26 26-16,-66 0 15,39-27-15,-26 27 16,-13 0-16,-14 0 15,-13 0 1,1 0-16,-1 0 16,0 0-16,0 0 31,14 0-31,-14 0 16,0 0-16,1 0 15,-1 0-15,0 0 16,0 0-1,0 0-15,14 0 16,-1 0-16,1 0 16,26 0-16,-14 0 15,54 0-15,-80 0 16,53 13-16,40-13 16,-13 0-16,-53 14 15,52-14-15,14 13 16,0 0-16,-27-13 15,-66 13-15,27-13 16,13 13-16,-40-13 16</inkml:trace>
  <inkml:trace contextRef="#ctx0" brushRef="#br0" timeOffset="78009.58">12158 5199 0,'0'27'32,"0"39"-17,0-40-15,0 14 16,0 26-16,0-13 15,0-27-15,0 27 16,0 0-16,26 27 16,-26-28-16,13-12 15,-13-13 1,0 39-16,0 26 16,0-39-16,0-13 15,0 53-15,0-27 16,0 26-16,0-78 15,0 65-15,0-39 16,0-27-16,-26-26 156,-1-27-140,27 13-16,-26-12 16,-1 12-16,14-26 15,-13 0-15,-14-13 16,40 53 62,13 13-62,14 40-16,12-1 15,-25-25-15,25 39 16,28 26-16,-28 0 15,-12-12-15,-1-54 16,-13 26-16,14 1 16,-1-27-16,-12 1 15,-14-1-15,13-13 63,13-27-63,27-78 15,-26 38-15,12-38 16,14 78-16,-13-52 16,-14 26-16,14 13 15,-14 14-15,-26 12 16,27 1-16,-14-13 16,-53 26 93,-65 0-109,12 0 16,53 0-16,-13 0 15,-52 0-15,25 0 16,27 0-16,27 0 15,13 0-15,-14 0 16,14 0-16,-14 0 16,1 0-1,0 0-15,12 0 16,-12 0-16,13 0 16,-1 0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40:55.1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12726 8546 0,'133'0'250,"-14"0"-250,-79 0 16,65 0-16,54 0 16,-27 0-16,-79 0 15,93 0-15,-54 0 16,41 0-16,-54 0 16,93 0-16,27 0 15,-28 0-15,-104 0 16,105 0-16,-14 0 15,-12 0 1,-27 0-16,-93 0 16,67 0-16,-40 0 15,-40 0 1</inkml:trace>
  <inkml:trace contextRef="#ctx0" brushRef="#br0" timeOffset="37072.07">5715 5675 0,'26'-13'125,"14"13"-109,-27-13 0,14 13-16,-1 0 15,-12 0-15,38 0 16,-12 0-16,-13 0 15,-1 0-15,14 0 16,13 0-16,-14 0 16,14 0-16,-40 0 15,27 0-15,13 0 16,0 0 0,-40 0-16,14 0 15,12 0-15,1 0 16,-27 0-16,40 0 15,13 0 1,-26 0-16,13 0 16,-40 0-1,14 0-15,-14 0 16,13 0-16,14 0 16,0 0-16,-27 0 15,40 0-15,-13 0 16,12 0-16,-25 0 15,-1 0-15,14 0 16,-27 0-16,14-13 16,-14 13-16,13 0 15,27 0-15,-13 0 16,0 0-16,26 0 16,26 0-16,-25 0 15,-54 0-15,53 0 16,-26 0-16,-14 0 15,1 0-15,39 0 16,-53 0-16,27 0 16,-14 0-1,40 0-15,-13 0 16,0 0-16,0 0 0,-13 0 16,13 0-1,13 0-15,13 0 16,-52 0-16,39 0 15,0 0-15,0 0 16,-26 0-16,26 0 16,26 0-16,-39 0 15,14 0-15,-15 0 16,15 0-16,-1 0 16,40 0-16,-93 0 15,66 0-15,-13 0 16,-13 0-16,-26 0 15,-14 0 1,0 0 187,0 13-125,27 0 125,-13-13-187,-1 0-16,0 0 16,1 0-16,13 0 15,13 0-15,13 0 16,-13 0-16,-40 0 16,40 13-16,-27-13 15,27 0-15,-40 0 16,80 0-16,-67 0 15,1 0-15,-14 0 16,0 0-16</inkml:trace>
  <inkml:trace contextRef="#ctx0" brushRef="#br0" timeOffset="40904.18">9393 3969 0,'13'13'47,"-13"0"-31,0 27-16,0 0 15,0-27-15,0 40 16,0-14-16,0 1 16,0-13-16,0-14 15,0 0-15,0 0 16,0 27-16,0-27 15,0 14 1,0-1 0,0-13-1,0 1 1,-13-41 125,-1 1-126,1 26 1,13-14-16,-13-12 31,26 52 110,0-26-126,14 14-15,-14 12 32,0-13-32,-13 1 15,14-14 1,-1 13-1,0 0-15,-13-26 141,0-14-141,13 1 16,1 13-1,-14-1-15,0 1 110,0 0-95,-14 13 32,1 0-47,-13 0 16,12 0-16,-12 0 15,-1 0 1,14 0 0,-13 0 93,13 0-93,-1 0-1,1 0 110</inkml:trace>
  <inkml:trace contextRef="#ctx0" brushRef="#br0" timeOffset="52722.57">15597 4154 0,'-13'0'47,"13"40"-32,0-1 1,0 14 0,0-40-16,0 40 15,-13 0-15,13 27 16,0-14-16,0-26 16,-13 12-16,13-12 15,0 0-15,0-1 16,0 1-1,0-13-15,0-1 16,0 14 0,0-27-16,0 13 15,0-12 1,-27-14 171,14 0-171,0-27 0,-1 27-16,1-26 15,-13 13-15,12-1 16,14 1-16,-13 0 16,0 0-16,26 13 93,14 26-93,-27 1 16,26-14-16,-13 26 16,1-12-16,-1-14 15,0-13 1,-13 13-16,13-13 47,1 0-47,-1 0 0,13 0 15,-13 0-15,14 0 16,-14 0 0,0-13-1,1 0 1,-14 0 15,0-1-15,0 1 15,0 0 0,-14 13-31,1-13 16,0 13-16,-14 0 15,1 0-15,13 0 16,0 0 0</inkml:trace>
  <inkml:trace contextRef="#ctx0" brushRef="#br0" timeOffset="64060.98">13282 8824 0,'-13'0'16,"0"0"0,-1 0-16,1 0 15,-27-13-15,27-1 32,0 14-17,13-13-15,-26 13 31,12 0-15,1 0 0,-13 0-16,-1 0 31,14 0-31,0 0 16,0 0-1,-1 0 1,14 13-1,-13 14-15,13-14 16,0 14 0,0 12-16,0-26 15,0 1-15,0 12 16,0 1-16,0-1 16,0-13-1,0 14-15,0-14 16,0 0-16,0 0 15,0 14 1,13-14 15,1-13-31,-1 13 16,13 14 0,-13-27-1,1 13-15,-1-13 16,0 13-16,0-13 15,14 0 1,-14 0-16,13 0 16,14-13-1,-40 0-15,13 13 16,-13-27-16,27 1 16,-14 13-16,-13-1 15,13 1-15,-13 0 16,0 0-16,14 0 15,-1-14 1,-13 14 0,0 0-1,0-1-15,0-25 16,0 25 0,0 1-1,0 0-15,0-13 16,-13 12-1,13 1-15,-14 13 16,1-13 0,0 13-1,-14 0 1,27-13 0</inkml:trace>
  <inkml:trace contextRef="#ctx0" brushRef="#br0" timeOffset="66829.23">13137 9710 0,'0'13'62,"0"14"-46,0 26 15,0-40-31</inkml:trace>
  <inkml:trace contextRef="#ctx0" brushRef="#br0" timeOffset="73845.53">9102 6204 0,'26'0'110,"27"0"-95,40 0-15,26 0 16,26 0-16,-118 0 16,118 0-16,14 0 15,26 0-15,-92 0 16,79 0-16,-27 0 16,-26 0-16,-79-13 15,-14 13-15</inkml:trace>
  <inkml:trace contextRef="#ctx0" brushRef="#br0" timeOffset="78309.37">18124 9684 0,'0'-13'78,"0"26"-63,13 26-15,-13-25 16,0 12 0,0-13-1</inkml:trace>
  <inkml:trace contextRef="#ctx0" brushRef="#br0" timeOffset="87118.99">9181 6866 0,'40'0'141,"13"0"-125,26 0-16,14 0 15,-27 0-15,-40 0 16,27 0-16,-26 0 15,-14 0-15</inkml:trace>
  <inkml:trace contextRef="#ctx0" brushRef="#br0" timeOffset="90774.65">14565 9631 0,'0'13'78,"0"27"-63,0-27 1,0 13-16,0-12 16,-13 25-1,13-25-15,0-1 16,0 0-16</inkml:trace>
  <inkml:trace contextRef="#ctx0" brushRef="#br0" timeOffset="100672.58">8916 7567 0,'14'0'62,"39"0"-46,-40 0-16,27 0 16,-14 0-16,40 0 15,-13 0-15,-13 0 16,26 0-16,66 0 15,-26 13-15,-53-13 16,40 0-16,26 0 16,0 0-1,-106 0-15</inkml:trace>
  <inkml:trace contextRef="#ctx0" brushRef="#br0" timeOffset="103536.6">13282 9684 0,'0'13'156,"0"0"-140,0 0-1,0 1 1,0-1-1,0 0-15</inkml:trace>
  <inkml:trace contextRef="#ctx0" brushRef="#br0" timeOffset="109950.4">18230 9684 0,'0'13'63,"0"0"-48,0 0 17,0 1-32,0 12 15,0-13 1,0 1-1</inkml:trace>
  <inkml:trace contextRef="#ctx0" brushRef="#br0" timeOffset="115318.07">13018 9723 0,'0'14'78,"0"-1"-78,0 13 16,0-12-16,0 12 16,0-13-16,0 0 15,0 1-15,0 12 16,0-13-16,0 1 15,0-1 1</inkml:trace>
  <inkml:trace contextRef="#ctx0" brushRef="#br0" timeOffset="128435.42">16563 9697 0,'0'13'78,"0"0"-62,0 14-16,0-1 16,0 1-1,0-14-15,0 13 16,0 1-1,0-14 1</inkml:trace>
  <inkml:trace contextRef="#ctx0" brushRef="#br0" timeOffset="131820.48">16788 9684 0,'0'13'78,"0"13"-78,0 1 15,0-1 1,0 1-16,0-1 16,0 1-1,0 12 1,0 1-16,0-27 16</inkml:trace>
  <inkml:trace contextRef="#ctx0" brushRef="#br0" timeOffset="135325.12">18415 9697 0,'13'13'31,"0"14"32,-13-14-48,0 13 17,0 1-17,0-1 1,0-13-16,0 1 15,0-1-15</inkml:trace>
  <inkml:trace contextRef="#ctx0" brushRef="#br0" timeOffset="150505.5">18481 8771 0,'0'-13'16,"-13"-14"-1,0 14 1,-14 0 0,14 13-16,0-27 15,0 27 1,-1 0-16,14-13 15,-13 0-15,0 13 16,0 0 15,-1 0-15,-12 0-16,-1-13 16,14 13-1,0 0 1,0 0-1,0 0-15,-14 0 47,14 0-47,0 0 16,-1 0-16,1 53 16,0-27-1,0-13-15,0 14 16,13-14-16,-14 0 15,1 0 1,13 14 0,0-14-1,0 0 1,0 1 0,0-1-16,0 13 15,0-13 1,13 1-16,1-1 15,-1-13 1,0 13-16,0-13 16,27 13-1,-27-13 1,14 14-16,-14-14 16,0 0-1,0 0-15,0 0 31,1 0-31,12 0 16,-13 0 0,1 0-16,12-14 15,-26 1 1,13 13 0</inkml:trace>
  <inkml:trace contextRef="#ctx0" brushRef="#br0" timeOffset="153723.26">14420 8784 0,'0'0'0,"-13"0"15,-1 0 1,1 0-16,0 0 15,0 0 1,-1 0 0,1 0-16,-13 0 31,13 0-15,-14 13-1,14 14-15,-14-1 31,14-12-31,13-1 16,-13 13 0,13-13-16,0 1 15,0-1-15,0 13 16,0 14-16,0-13 16,0 12-1,13-12-15,27 12 16,-27-12-16,14-14 15,-14 14-15,0-27 16,53 39-16,-39-12 16,-14-27-16,0 0 15,27 0-15,-14 0 16,1 0-16,-14 0 16,0 0-16,14 0 15,-1 0 1,-13 0-16,0 0 15,1-27-15,12 14 16,-26 0-16,27-53 16,-14 26-1,-13 27 1,0-14-16,0 14 0,0 0 16,0-53-1,0 52-15,0-12 16,0 13-1,0-27-15,0 14 16,0 12-16,-13-12 16,-27-14-1,27 14-15,-1 12 16,14 1-16,-13 13 16,0 0-16</inkml:trace>
  <inkml:trace contextRef="#ctx0" brushRef="#br0" timeOffset="156179.09">16073 8744 0,'0'27'31,"27"-1"-31,-27 27 16,13-26-16,-13 12 15,0 41-15,0 12 16,0-78-16,0 39 15,0-27-15,0 1 16,0 12-16,0 1 16,0 0-16,0-1 15,0-12-15,0 12 16,0-12-16,0 13 16,0-27-16,0 0 15</inkml:trace>
  <inkml:trace contextRef="#ctx0" brushRef="#br0" timeOffset="157379.85">16232 8639 0,'27'0'62,"52"0"-46,0 0-16,14 0 15,-40 0-15,53 0 16,39 13-16,14-13 16,-40 0-16,-79 0 15,52 0-15,41 0 16,12 0-16,-92 0 16,93 0-16,-1 0 15,1 0-15,-93 0 16,92 0-16,-13 0 15,-52 0-15,26 0 16,-93 0-16,53 0 16,-40 0-16,14 0 15,13 0-15,-40 0 16,14 0-16,-1 0 16,-13 0-16,1 0 15,12 40 220,-26 26-235,0 0 15,0 13-15,0 27 16,0-66-16,0 39 15,0 14-15,0-27 16,0-13 0,27 13-16,-27-26 15,13 13-15,-13-40 16,0 26-16,0-25 16</inkml:trace>
  <inkml:trace contextRef="#ctx0" brushRef="#br0" timeOffset="-174666">13944 8665 0,'0'13'94,"0"53"-94,-14-26 0,14 13 15,-13 26 1,13-65-16,0 25 16,-13 14-16,13 0 15,0-13-15,0 26 16,0-39-16,0 25 16,0-25-16,-13-1 15,13-12-15,-14 25 16,14-26-16,0 27 15,0-27-15,0 14 16,-13-14-16,13 27 16,0-27-16,-13 27 15,13-14-15,0 1 16,0-14 0,0 0 15,-13 0-16,13 1 17,0-1-1,-14 0-31,14 0 31,0 0 0,0 14-15,0-14 0,0 0-16,0 1 15,0 12-15,0 0 94,14-26-78,-1 0-1,13 14 1,-12-14-16,12 0 16,14 0-1,-1 13-15,14-13 0,-13 13 16,53 0-16,-67-13 15,27 0 1,13 0-16,14 0 0,-54 0 16,27 0-16,0 0 15,0 0 1,26 0-16,-52 0 16,26 0-16,-1 0 15,15 0-15,-28 0 16,27 0-16,14 0 15,12 0-15,-52 0 16,26 0-16,0 0 16,-13 0-16,-13 0 15,-27 0-15,0 0 16,1 0-16,12 0 125,-26-13-109,0 0-16,0 0 15,0-27-15,0-13 16,0 0-16,0 27 15,0-54-15,0 27 16,0-39-16,0 52 16,0-13-16,0-26 15,0 0-15,0 26 16,0 39-16,0-52 16,0-13-16,0 39 15,0 0-15,0 1 16,0 26-16,0-40 15,0 39 1,0 1-16,0 0 31,0 0 110,-26 13-141,-1-14 16,-12 14-16,-120-13 31,79 0-31,27 13 15,-39 0-15,-14 0 16,27 0-16,39 0 16,-66 0-16,27 0 15,26 0-15,13 0 16,0 0-16,-12 0 16,12 0-16,0 0 15,1 0-15,-14 0 16,26 0-16,-26 0 15,27 0-15,-1 0 16,1 0-16,13 0 16</inkml:trace>
  <inkml:trace contextRef="#ctx0" brushRef="#br0" timeOffset="-171391.7">16245 8559 0,'0'13'78,"0"80"-78,-13-40 16,13-13-1,0 26-15,-13 26 16,13-39-16,0-13 16,0 13-16,-13 40 15,13-27-15,-13-27 16,13 28-16,-14-15 16,14 41-16,0-27 15,0-26 1,0 13-16,0-13 15,0-27-15,0 40 16,0-27-16,0 14 16,0-27-16,0 0 15,0 14 1,0-14-16,0 0 16,0 0-1,0 1 16,0 12-15,0-13-16,-13 14 16,13-14-16,0 0 15,0 14 1,0-14 0,0 0-16,13-13 125,14 0-110,52 0-15,-13 0 16,-26 0-16,53 0 15,12 0-15,-38 0 16,-15 0-16,54 0 16,40 0-16,-80 0 15,-26 0-15,26 0 16,-27 0-16,1 0 16,-27 0-16,1 0 15,-1 0-15,0 0 31,0 0 1,1 0-32,-1 0 15,13 0-15,-13 0 16,1 0-16,12 0 16,-13 0-1,1 0-15,-1 0 16,0 0-16,14 0 15,-1 0-15,0 0 16,1 0-16,13 0 16,-14 0-1,-13-13 48,-13 0-63,13-1 15,1 1 1,-14 0-16,0 0 16,0-14-16,13 14 15,-13-40 1,0 13-16,13 14 16,-13-40-16,0 26 15,0 1-15,0-14 16,0 39-16,0-39 15,0-13-15,0 40 16,0-1-16,0-26 16,0-13-16,0 0 15,0 13-15,0 0 16,0-26-16,0 26 16,0-40-16,0 41 15,0 25 1,0-13-16,0 14 15,0 13 1,0-14-16,0 14 16,0 0-16,0 0 15,0-1-15,0-12 16,0 13-16,0-14 16,0 14-1,0 0 1,0-1 15,0 1-31,-13 13 141,-27 0-141,14 0 15,-27 0-15,-13 0 16,-14 0-16,41 0 16,-54 0-16,-26 0 15,13 0-15,40 0 16,-40 0-16,0 0 15,14 13-15,52-13 16,14 14-16,-1-14 16,-13 0-16,14 13 15,13-13-15,-27 13 16,14-13-16,-1 0 16,1 0-16,-1 0 15,1 0-15,-14 13 16,27-13-1,-14 14-15,-12-14 16,26 13-16,-14-13 16,14 0-1,-14 0 1,14 0 0,-13 0-1,12 0 1,1 0 15,0 0 0,0 0 1</inkml:trace>
  <inkml:trace contextRef="#ctx0" brushRef="#br0" timeOffset="-158198.89">5583 6866 0,'13'0'125,"27"0"-125,26 0 16,13 0-1,-13 0-15,40 0 0,-53 0 16,79 0 0,-13 0-16,27 0 15,-106 0-15,79 0 0,0 0 16,26 0 0,-26 0-16,-39 0 15,39 0-15,-13 0 16,13 0-16,-80 0 15,80 0-15,0 0 16,1 0-16,-81 0 16,54 0-16,-1 0 15,-12 0-15,-1 0 16,-52 0-16,26 0 16,26 0-16,-39 0 15,-27 0-15,40 0 16,0 0-16,26 0 15,-52 0-15,39 0 16,-13 0-16,-1 0 16,-25 0-16,39 0 15,-26 0-15,13 0 16,0 0-16,-14 0 16,41 0-1,-14 0-15,26 0 16,-52 0-16,26 0 15,27 0-15,-40 0 16,-27 0-16,40 0 16,-26 0-16,13 0 15,-40 0-15,27 0 16,0 0-16,-1 0 16,14 0-16,-40 0 15,40 0-15,-13 0 16,-14 0-16,-12 0 15,-1 0 1,0 0-16,0 0 47,14 0-16,-1 13-31,-12-13 16,-1 0-1,13 0-15,14 13 0,0 1 16,-14-14 0,1 0-16,-14 0 15,13 13-15,-13-26 141,-13-27-141,0 13 16,0 1-16,-13 0 15,0-14-15,0 13 16,13-26-16,-27 40 15,27-13-15,-13-14 16,13 27-16,0 0 188,-53 13-188,-53 0 15,-13 0-15,80 0 16,-80 0-16,-14 0 15,-26 0-15,54-14 16,65 1-16,-79 13 16,40 0-16,-27 0 15,66 0-15,-26 0 16,-40 0-16,40 0 16,0 0-16,-14 0 15,27 0-15,-13 0 16,0 0-16,53 0 15,-27 0-15,-26 0 16,26 0-16,14 0 16,-14 0-16,-26 0 15,-13 0-15,-1 0 16,1 0 0,-14 0-16,54 0 15,-54 0 1,14 0-16,-40 0 0,92 0 15,-39 0 1,-40 0-16,40 0 16,-40 0-16,93 0 15,-40 0-15,13 0 16,-26 0-16,40 0 16,-14 0-16,14 0 15,-14 0-15,13 0 16,14 0-16,-13 0 15,13 0-15,-1 0 16,1 0-16,0-13 16,-14 13-1,1 0-15,13 0 16,-27-13-16,14 0 16,-1 13-16,1 0 15,-27 0-15,40 0 16,-14 0-16,1-14 15,-14 1-15,0 13 16,14 0-16,13 0 16,-1 0-16,-12 0 15,-1 0 1,14 0-16,-13 0 16,12 0-1,-12 0 1,13 0-1,-14 0 1,14 0-16,0 0 16,0 0-16,-1 0 15,1 0-15,-13 0 16,13 0 62,-14 0-62,1 0-1,-1 0 1,14 0-16,0 13 16,-1-13-16,1 0 15,0 0 1,0 0-16,0 14 109,-1 25-93,14 27-16,0-39 15,0-14-15,0 40 16,0-40-16,0 14 16,0-14-1,0 0-15,14 14 110</inkml:trace>
  <inkml:trace contextRef="#ctx0" brushRef="#br0" timeOffset="-155126.18">5702 7699 0,'0'27'94,"0"13"-94,0-27 16,0 26-16,0 1 15,0-13 1,0-14-16,0 26 16,0-25-16,0-1 15,0 40 1,0-40-16,13-13 15,-13 13-15,0 1 16,26-1-16,1 13 31,-27-13-31,13 1 16,40-14-16,-40 0 16,93 13-16,-26 0 15,25 0-15,-52-13 16,106 0-16,-40 0 15,27 0-15,-93 0 16,39 0-16,40 0 16,27 0-16,26 0 15,-118 0-15,104 0 16,1 0-16,27 0 16,-133 0-16,93 0 15,0 0-15,-14 0 16,-79 0-16,80 0 15,-1 0 1,-26 0-16,-13 0 0,-66 0 16,79 0-16,13 0 15,0 0-15,-92 0 16,26 0-16,27 0 16,-40 0-16,-40 0 15,53 0 1,-26 0-16,26 0 15,-26 0 1,-1 0-16,-25 0 16,-1 0-16,0 0 93,0 0-93,1 0 16,-14-13-16,13-13 16,-13-1-16,13 1 15,-13 13-15,13-14 16,0 1-16,14 12 16,-27 1-16,0-13 15,13-1-15,-13 14 16,0 0-16,0-14 31,0 14-31,0 0 16,0 0-1,0-1 1,0 1 15,0 0-15,-40 13-1,14 0-15,-40 0 16,0 0-16,-27 0 16,53 0-16,-65 0 15,-14 0-15,-14 0 16,14 0-16,66 0 16,-79 0-16,13 0 15,0 0-15,66 0 16,-53 0-16,14 13 15,-14-13-15,66 0 16,-66 0-16,27 0 16,-54 0-16,81 0 15,-81 0-15,-12 0 16,-27 13-16,26-13 16,80 0-16,-26 0 15,12 0 1,1 0-16,52 0 15,-26 0-15,-13 0 16,40 0-16,-1 0 16,-12 0-16,-28 0 15,15 0-15,12 0 16,0 0-16,-39 0 16,13 0-16,13 0 15,26 0-15,-52 0 16,26 0-16,-40 0 15,67 0-15,-14 0 16,14 0-16,-1 0 16,14 0-16,-13 0 15,-1 0-15,14 0 16,-13 0 0</inkml:trace>
  <inkml:trace contextRef="#ctx0" brushRef="#br0" timeOffset="-151621.78">5755 10200 0,'-14'13'78,"14"93"-78,-26-80 16,26 54-16,0 25 16,0 28-16,0 25 15,0-118-15,0 79 16,0 53-16,0-13 16,0-106-16,0 106 15,0-27 1,0-26-16,0-80 15,0-13 1,0 14-16,0-14 16,0 14-1,0-14 1,0 0 187,53-13-203,13 0 16,66 0-16,-79 0 15,66 0 1,53 0-16,27 0 16,-107 0-16,94 0 15,12 0-15,14 0 16,-133 0-16,106 0 15,-13 0-15,0 0 16,0 0-16,-92 0 16,78 0-16,14 0 15,14 0-15,-120 0 16,66 0-16,27 0 16,-14 0-16,-105 0 15,53 0-15,-1 0 16,-52 0-16,-14 0 15,14 0 1,-27 0-16,0 0 16,27 0-16,-13-13 15,39 13-15,-27-13 16,54 13-16,-67 0 16,54-14-16,12 14 15,1 0-15,0-13 16,-67 13-16,40 0 15,-26 0 1,0 0-16,-40-13 16,26 13-16,1 0 15,-1 0 1,-13 0-16,0 0 16,1 0-1,-1 0-15,0 0 16,0-13-16,1-1 47,-1 14-32,-13-53-15,13 27 16,-13-14 0,0 1-16,0-27 15,0-40-15,0 66 16,0-53-16,0-12 15,0-1-15,0 66 16,0-66-16,0 27 16,0-14-16,-13 54 15,13-41-15,-27-12 16,14 52-16,13-13 16,0 26-1,-13 1-15,13-14 16,0 1-16,-13 25 15,13-12-15,0 13 16,0-14-16,0-12 16,-14 25-1,14 1-15,-13 0 16,13 0 0,0-1 15,0 1-16,-13 13 79,-13 0-94,12 0 16,-12 0-1,-1 0-15,1 0 16,-1 0-16,-25 0 16,-1 0-16,-27 0 15,54 0 1,-67 0-16,-66 0 16,-13 0-16,27 0 15,92 0-15,-92 0 16,25 0-16,15 0 15,65 0-15,-53 0 16,-13 0-16,1 0 16,65 0-16,-92 0 15,-1 0-15,-25 0 16,-1 0-16,106 0 16,-79 0-16,26 0 15,26 0-15,54 0 16,-27 0-16,13 0 15,1 0-15,25 0 16,-12 0-16,-14 0 16,-13 0-16,27 0 15,-27 0-15,-40 0 16,14 0-16,-27 0 16,67 0-16,-41 0 15,-52 0 1,39 0-16,67 0 0,-67 0 15,54 0 1,-14 0-16,13 0 0,0 0 16,14 0-1,13 0-15,-14 0 16,14 0-16,0 0 16,-14 0-16,1 0 15,12 0-15,-25 0 16,-1 0-16,-13 0 15,27 0-15,-14 0 16,14 0-16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44:44.69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6720 7369 0,'53'0'125,"13"0"-125,40 0 16,27 0 0,-28 0-16,-52 0 15,80-14-15,52 14 16,-66 0-16,-53 0 15,93 0-15,0 0 16,-14 0-16,-105 0 16,79 0-16,79 0 15,-26 0-15,40 0 16,-133 0-16,159 0 16,-52 0-16,-14 0 15,-93 0-15,106 0 16,-26 0-16,26 14 15,-119-14-15,120 26 16,-28 1-16,1-27 16,0 0-16,-93 0 15,93 0-15,-27 0 16,0 0-16,-92 0 16,79 0-16,0 0 15,13 0 1,-79 0-16,93 0 0,-27 0 15,0 0-15,-13 0 16,-53 0 0,92 0-16,-39 0 15,40 0-15,-94 0 16,54 0-16,0 0 16,-13 0-16,-54 0 15,41 0-15,-14 0 16,13 0-16,-39 0 15,0 0-15,-1 0 16,1 0-16,53 0 16,-80 0-16,79 0 15,14 0-15,-53 0 16,-13 0-16,26 0 16,-13 0-16,26 0 15,-39 0-15,26 0 16,0 0-16,14 0 15,-41 0-15,-12 0 16,39 0-16,13 0 16,-12 0-16,-41 0 15,80 0 1,-27 0-16,27 0 0,-40 0 16,14 0-16,52 0 15,-13 0 1,-66 0-16,66 0 15,13 0-15,-13 0 16,0 0-16,-66 0 16,80 0-16,-67 0 15,26 0-15,-52 0 16,0 0-16,-1 0 16,1 0-16,39 0 15,-65 0-15,25 0 16,14 0-16,-13 0 15,-14 0-15,1 0 16,-1 0-16,1 0 16,-14 0-16,0 0 15,14 0-15,-1 0 16,-26-14-16,27 14 16,-1 0-16,0 0 15,-12-13 157,-1-53-172,0 39 16,-13-39-16,13 27 15,1-14-15,-1-27 16,13-78-16,-26 39 16,14 52-16,-1-52 15,0-26-15,-13 13 16,0 65-16,0-38 15,0 25-15,0-52 16,0 79-16,0 0 16,0-13-16,0-27 15,0 1-15,0 78 16,0-38-16,0-1 16,0 0-1,0 26-15,0-12 0,0-1 16,0 0-1,0 14-15,0-1 16,0 1-16,0 13 16,0-1-16,0 1 31,0 0 47,-26 13-62,-14 0-16,-13 0 15,-13 0-15,-66 0 16,26 0-16,53 0 16,-93 13-16,-26-13 15,0 40-15,133-40 16,-120 0-16,-79 0 15,53 0-15,65 0 16,-118 0-16,-26 13 16,39 0-16,-66-13 15,198 14-15,-171 12 16,-1-13-16,40 0 16,133 14-1,-80-14-15,0 0 16,0-13-16,119 0 15,-66 0-15,13 0 16,13 0-16,-26 0 16,79 0-16,-92 0 15,-27 0-15,-13 0 16,80 0-16,-146 0 16,52 0-16,-25 0 15,118 0-15,-79 0 16,-13 0-16,39 0 15,-39 0-15,132 0 16,-119 0-16,-39 0 16,-14 0-16,159 0 15,-133 0-15,14 0 16,40 0-16,92 0 16,-66 0-16,13 0 15,0 0-15,79 0 16,-65 0-16,39 0 15,-13 0 1,-27 0-16,53 0 0,-26 0 16,-26 0-1,39 0-15,13 0 16,-13 0-16,0 0 16,14 14-16,12-14 15,-39 0-15,40 0 16,-27 0-16,13 0 15,0 0-15,-26 0 16,13 0-16,13 0 16,14 0-1,0 0-15,12 0 16,-12 0 0,13 0-1,-14 0-15,-13 0 31,-12 0-31,12 0 0,27 0 16,-40 0-16,40 0 16,-1 0-16,1 0 15,0 0 1,0 13 93,-1 40-93,1 26-16,0 14 16,-14 13-16,14-1 15,-13-65-15,13 66 16,13 13-16,-14-40 15,14-65-15,-13 52 16,13-27-16,0 14 16,0-26-16,0-1 15,0 14-15,0-27 16,-13-13-16,13 27 141</inkml:trace>
  <inkml:trace contextRef="#ctx0" brushRef="#br0" timeOffset="17768.54">13467 12250 0,'0'-26'141,"40"26"-141,-14 0 15,1 0-15,-1 0 16,41 0-16,-28 0 16,-12 0-16,26 0 15,-1 0-15,-25 0 16,-1 0-16,41 0 16,-1 0-16,-13 0 15,0 0-15,-1 0 16,1 0-16,0 0 15,40 0-15,-53 0 16,12 0-16,54 0 16,-13-13-16,-40 13 15,53-14-15,-14 14 16,-39 0-16,13 0 16,-26-13-16,53 13 15,-14 0-15,-13 0 16,-26 0-16,26 0 15,-13 0-15,79 0 16,-92 0-16,13 0 16,26 0-16,1 0 15,-54 0 1,27 0-16,-27 0 16,1 0-16,-14 0 15,0 0 1,27 0-16,13 0 15,-13 0-15,-1 0 16,54 0-16,-40 0 16,-27 0-16,27 0 15,40 0-15,-67 0 16,27 0-16,-26 0 16,39 0-16,-13 0 15,-14 0-15,-12 0 16,52 0-16,-13 0 15,27 0-15,-67 0 16,27 0-16,27 0 16,-27 0-16,-27 0 15,-13 0 1,1-13 125,-1-27-141,-13 0 15,0-26-15,13 0 16,0 26-16,-13-39 15,13 13-15,1-80 32,-14 1-32,26-1 0,-26 27 15,27 0-15,-27 80 16,13-41-16,-13 1 16,0-14-16,0 67 15,13-14-15,-13-39 16,0 26-16,0 40 15,0-1-15,0-39 16,0-26 0,0 53-1,0 12 1,0-12-16,0-14 16,0 14-1,0 13 16,0-1-31,-53 14 110,-13 0-95,-609 14 48,543-14-47,79 0-16,-66 0 0,-13 0 15,-649 0 48,279 13 30,197-13-46,146 0-31,133 0 0,-384 0 15,198 39 47,146-39-47,53 0 0,0 0 79,-1 0-110,-12 0 15,-93 0 17,-80 0-1,147 0 0,38 0 0,14 14 110,0 25-125,0 1-16,0 0 15,0 92 17,0-92-32,14 39 15,-14 0-15,0-26 16,0-13-16,0 0 15,0 26-15,0-53 16,0 14-16,0 52 31,0-39-31,0-1 16,0 67 15,0-66-31,0-27 0,0 14 16,0-1-1,0 0-15,0 1 16,0 13 0,0-14-16,0-13 15,0 27-15,0-27 16,0 14 0,0-1-1,0-13-15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2-08-30T00:46:43.9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4538 6522 0,'0'13'172,"13"-13"-156,40 0-16,-27 0 16,14 0-16,13 0 15,39 0-15,-65 0 16,39 0-16,66 0 15,-26 0-15,-40 0 16,40 0-16,13 0 16,-13 0-16,40 0 15,-80 0-15,53 0 16,-13 0 0,26 0-16,-92 0 15,52 0-15,14 0 0,-13 0 16,-54 0-1,54 0-15,0 0 0,12 0 16,-39 0 0,-26 0-16,40 0 15,-28 0-15,81 0 16,-107 0-16,40 0 16,1 0-16,25 0 15,-52 0-15,52 0 16,14 0-16,27 0 15,-28 0-15,-65 0 16,66 0-16,-14 0 16,-12 0-16,-54 0 15,14 0-15,-14 0 16,-12 0 171,-14-13-171,0 0-16,0 0 16,0-14-16,0 1 15,0 12-15,0-12 16,0-14-16,0 14 16,0-14-16,0 27 15,0 0-15,0-14 16,0-26-16,0 40 15,0 0 1,-14 0 187,-25 13-187,-54 0-16,1 0 15,-14 0-15,-13 0 16,53 0-16,-54 0 16,15 0-16,-41 0 15,120 0-15,-80 0 16,40 0-16,-67 0 16,94 0-16,-54 0 15,-66 0-15,27 0 16,0 0-16,92 0 15,-92 0-15,-14 0 16,54 0-16,52 0 16,-39 0-16,26 0 15,0 0-15,40 0 16,-40 0-16,0 0 16,13 0-1,0 0-15,14 0 16,-54 0-16,28 0 15,-15 0-15,54 0 16,-40 0-16,14 0 16,-1 0-16,13 0 15,-25 0-15,12 0 16,13 0-16,-26 0 16,14 0-16,-1 0 15,14 0-15,-14 0 16,27 0-16,-14 0 15,1 0-15,13 0 16,-1 0-16,1 0 16,0 0-1,0 0 173,-1 0-188,1 0 15,0 0-15,0 0 16,0 0-16,-14 0 16,14 0-1</inkml:trace>
  <inkml:trace contextRef="#ctx0" brushRef="#br0" timeOffset="2272.73">9128 6562 0,'27'-14'125,"26"14"-125,-40 0 16,40-13-1,13 0-15,-13 0 0,-40 13 16,27 0-1,-14 0-15,1-13 16,-14 13-16,0 0 16,13 0-16,1 0 15,-14 0 1,0-14-16,1 14 16,12 0-16,-13 0 15,14 0-15,-1-13 16,-13 13-16,27 0 15,-40-13-15,13 13 16</inkml:trace>
  <inkml:trace contextRef="#ctx0" brushRef="#br0" timeOffset="6800.63">4802 7117 0,'27'0'188,"26"0"-188,-1 0 15,-12 0-15,-13 0 16,52 0-16,-39 0 16,26 0-16,-53 0 15,66 0-15,-39 0 16,13 0-16,0 0 15,13-13-15,-26 13 16,26 0 0,-13-13-16,-13 13 15,-14 0 1,27 0-16,13-27 16,-53 27-16,27 0 15,0-13-15,39 13 16,-52 0-16,39-13 15,-13 13-15,-1 0 16,-25 0-16,39 0 16,13 0-16,-26 0 15,-26 0-15,39 0 16,13 0-16,-26 0 16,13 0-16,-52 0 15,65 0-15,-53 0 16,54 0-16,-67 0 15,27 0-15,-1 0 16,14 0-16,-39 0 16,25 0-1,1 0-15,13 0 0,0 0 16,-13 0-16,-14 0 16,0 0-16,27 0 15,-39 0-15,12 0 16,0 0-1,14 0-15,-27 0 16,27 0-16,0 0 0,-14 0 16,14 0-1,-14 0 1,14 0-16,-13 0 16,-14 0-16,0 0 15,13 0-15,-12 0 16,-1 0-16,13 0 15,1 0-15,-1 0 16,1 0-16,-14 0 16,13 0-16,-12 0 15,12 0-15,1 0 16</inkml:trace>
  <inkml:trace contextRef="#ctx0" brushRef="#br0" timeOffset="16017.16">8758 7144 0,'13'0'15,"0"0"-15,0 0 16,1 0 0,-1 0-1,0 0-15,27 0 16,-14 0-16,14-27 16,-27 27-16,40 0 15,53 0-15,-53 0 16,-13 0-16,79 0 15,-40 0-15,53 0 16,-92 0-16,39 0 16,14 0-16,-40 0 15,0 0-15,-40 0 16,0 0-16</inkml:trace>
  <inkml:trace contextRef="#ctx0" brushRef="#br0" timeOffset="20682.75">7316 7726 0,'0'-13'78,"53"13"-62,-27 0-16,53-14 15,14 1-15,53 13 16,-93 0-16,92-13 16,-26 0-16,-26-1 15,-1 14-15,-78 0 16,25 0-16,1 0 15,-27 0-15</inkml:trace>
  <inkml:trace contextRef="#ctx0" brushRef="#br0" timeOffset="23218.5">9062 7580 0,'13'0'125,"40"0"-110,27 0-15,-41 0 16,67 0-16,26 0 15,1 0 1,-1 0-16,-53 0 16,40 14-16,-26-14 15,-14 0-15,-65 13 16,-1 0-16</inkml:trace>
  <inkml:trace contextRef="#ctx0" brushRef="#br0" timeOffset="27835.44">7607 8189 0,'26'0'94,"54"-13"-78,-41-14-16,1 27 15,26-13 1,14 13-16,-1-27 16,13 27-16,-65-13 15,26 13-15,0 0 16,26-13-16,-66 13 15,1 0-15</inkml:trace>
  <inkml:trace contextRef="#ctx0" brushRef="#br0" timeOffset="29331.74">9168 8123 0,'26'0'141,"-12"0"-141,-1 0 16,13 0-16,27 0 15,26 0-15,-52 0 16,39 0-16,40 13 16,-27-13-16,-26 0 15,-13 0-15,0 0 16,-27 0-16,0 0 15</inkml:trace>
  <inkml:trace contextRef="#ctx0" brushRef="#br0" timeOffset="33218.97">8943 8705 0,'40'0'125,"-1"0"-125,-25 0 16,38 0-16,41 0 16,-40 13-16,0-13 15,-13 0-15,26 0 16,0 13-16,-26-13 16,-14 13-16,0-13 15,-12 0-15,12 0 16,-13 0-1</inkml:trace>
  <inkml:trace contextRef="#ctx0" brushRef="#br0" timeOffset="37387.68">9088 9300 0,'14'0'32,"12"0"-17,-13 0 1,14 0 0,-14 0 15,0 0-31,14 0 15,12 0-15,41 0 16,12 0-16,-65 0 16,79 0-16,-14 0 15,14 0-15,-53 0 16,26 0-16,-12 0 16,-28 0-16,-26 0 15,14 0-15,-14 0 16</inkml:trace>
  <inkml:trace contextRef="#ctx0" brushRef="#br0" timeOffset="39404.15">7395 9856 0,'13'0'93,"1"0"-77,25 0-16,1 0 16,13 0-1,53 0-15,-80 0 0,93 0 16,27 0-1,12-14-15,-118 14 16,79 0-16,27 0 16,-27 0-16,-79 0 15,39 0-15,0 0 16,-39 0-16,-14 0 16,1 0-1</inkml:trace>
  <inkml:trace contextRef="#ctx0" brushRef="#br0" timeOffset="43237.49">9115 9895 0,'53'-13'141,"66"13"-141,0 0 15,13 0-15,-79 0 16,66 0-16,-13 0 16,0 0-1,-80 0-15,1 0 16,-14 0-16</inkml:trace>
  <inkml:trace contextRef="#ctx0" brushRef="#br0" timeOffset="45221.03">7250 10517 0,'26'0'141,"80"0"-141,-66 0 15,105 0-15,1 0 16,-1 0-16,-39 0 16,-53 0-16,92 0 15,-39 0-15,-13 0 16,-67 0 0,-12 0-16,-1 0 15</inkml:trace>
  <inkml:trace contextRef="#ctx0" brushRef="#br0" timeOffset="46053.37">8877 10438 0,'26'0'79,"1"0"-64,39 0-15,66-13 16,-26-1-16,-80 14 15,80 0-15,40 0 16,13 0-16,-107 0 16,81 0-16,-14 0 15,-66 0-15,0 0 16</inkml:trace>
  <inkml:trace contextRef="#ctx0" brushRef="#br0" timeOffset="47429.46">7474 11020 0,'14'0'78,"-1"0"-62,27 0-16,-14 0 15,-13 0-15,40-13 16,40-1-16,-1 14 16,-52-13-16,53 0 15,-14 0-15,-13 13 16,-26 0-16,-27 0 16,0 0-16</inkml:trace>
  <inkml:trace contextRef="#ctx0" brushRef="#br0" timeOffset="48773.85">8956 10967 0,'13'0'156,"80"0"-140,0 0-16,52-13 15,14 0-15,-80 13 16,80-40-16,-40 40 16,-26 0-16,-67 0 15,53 0-15,-65 0 16</inkml:trace>
  <inkml:trace contextRef="#ctx0" brushRef="#br0" timeOffset="49599.16">8996 11430 0,'13'0'47,"0"13"-32,53-13-15,14 0 16,26 0-16,-67 0 15,41 0-15,39 0 16,-27 13-16,-39 1 16,-26-14-16,12 0 15,-12 0-15</inkml:trace>
  <inkml:trace contextRef="#ctx0" brushRef="#br0" timeOffset="50317.71">9022 11840 0,'27'0'46,"12"0"-46,28 0 16,38 0-16,1 0 16,-66 0-16,53 0 15,-1 0-15,-12 0 16,-28 13-16,-25-13 16,13 14-16,-14-14 15,-13 13-15,1-13 16</inkml:trace>
  <inkml:trace contextRef="#ctx0" brushRef="#br0" timeOffset="85459.92">11814 9631 0,'-14'26'31,"14"1"-15,0-1-16,0 1 15,0-1-15,0 27 16,0-13-16,0-27 15,0 40-15,0-27 16,0 14-16,0 0 16,14-14-1,-1 1 1,-13-14 0,26 0 109,-12-13-110,12 0-15,40 0 16,14 0-16,-54 0 15,67 0-15,12 0 16,15 0-16,12 0 16,-106 0-16,40 0 15,1 0-15,-28 0 16,-12 0-16,-14 0 187,-13-13-155,-13-14-32,13-65 15,0 52-15,0-26 16,0 39-16,0-39 16,0 27-16,0-1 15,0 14-15,0 12 16,0-12-16,0 13 15,0-1 79,-27 14-78,-39 0-1,-13 0-15,-14 14 16,40-14-16,-39 13 16,-14-13-16,0 0 15,66 0-15,-52 0 16,39 0-16,26 0 16,14 0-16,0 0 31,0 0-16</inkml:trace>
  <inkml:trace contextRef="#ctx0" brushRef="#br0" timeOffset="91263.01">9208 6667 0,'13'0'31,"26"0"-16,14 0-15,0 14 16,-13-14-16,-27 0 16,0 0-16</inkml:trace>
  <inkml:trace contextRef="#ctx0" brushRef="#br0" timeOffset="102246.98">17912 9327 0,'14'0'16,"-1"13"62,13 0-47,-26 0-31,0 14 31,0-14-31,0 0 16,0 0 0,0 1-1,13-14-15,-13 13 0,0 13 32,0-12-1,0-1 0</inkml:trace>
  <inkml:trace contextRef="#ctx0" brushRef="#br0" timeOffset="102681.05">18098 9538 0</inkml:trace>
  <inkml:trace contextRef="#ctx0" brushRef="#br0" timeOffset="103647.99">18428 9260 0,'-13'0'0,"-13"0"15,12 0 1,1 0 0,0 0 46,13 14-62,0 12 16,0 1-1,13-1 1,14-13 15,-14 0 32,-13 1-63,0 12 15,0-13-15,13-13 16,-13 14-16,13 12 16,-13-13-1,0 1-15,0-1 16,0 0-16,0 0 15,0 14 1,-26-27-16,-1 0 16,-12 0-16,12 0 15</inkml:trace>
  <inkml:trace contextRef="#ctx0" brushRef="#br0" timeOffset="111400.82">13335 10094 0,'13'0'16,"0"0"-16,1 13 16,-1 27-16,0-14 15,-13-13-15,0 27 16,0-27-16,0 14 15,0-14 1,0 14 0,13-27-16</inkml:trace>
  <inkml:trace contextRef="#ctx0" brushRef="#br0" timeOffset="111713.75">13467 10292 0</inkml:trace>
  <inkml:trace contextRef="#ctx0" brushRef="#br0" timeOffset="112456.93">13560 10054 0,'26'-13'32,"-12"13"-32,-1 0 15,0 0 1,14 0 31,-1 0-32,0 0-15,-12 0 16,-1 0-16,0 0 16,-13 13 62,0 27-78,-26 0 15,12-1 1,1-26-16,13 14 16,0-14-1,0 14-15,0-14 31,0 0-15,13-13 31,1 0-31,12 0-16,-13 0 15,1 0 1</inkml:trace>
  <inkml:trace contextRef="#ctx0" brushRef="#br0" timeOffset="125745.48">12118 10279 0,'13'-13'125,"27"13"-125,-40-13 15,26 13-15,1-14 0,-1 14 16,-13 0-1,1 0 1,12 0 31,-26 14-31,0-1-1,0 0-15,0 14 16,0-1-16,0-13 15,-13 14 1,0-14-16,-1 0 16,14 0 31,0 1-16,0-1-16,0 13 1,14-26-16,25 0 16,-12 0-16,26 0 15,-27 0 1,-13 0 78</inkml:trace>
  <inkml:trace contextRef="#ctx0" brushRef="#br0" timeOffset="142683.2">16245 9247 0,'0'13'62,"0"1"-62,0 25 16,0 14-16,0-13 15,0-14 1,0 14-16,0 26 0,0-26 16,0-27-1,0 40-15,0-13 16,0-1-16,0-25 0,0 12 16,0 1-1,0-1-15,0-13 16,0 0 15,0 1-15,0-1-1,0 0-15,0 0 32</inkml:trace>
  <inkml:trace contextRef="#ctx0" brushRef="#br0" timeOffset="143948.1">16272 9062 0,'26'26'31,"-12"-26"1,-14 14-32,13-14 15,66 0-15,-66 0 16,67 0-1,26 0-15,13 0 16,106 13 0,-120 0-16,41 0 15,-67-13-15,-13 0 16,-26 0-16,0 0 16,-27 0-16,0 0 15,1 0-15,-1 14 188,-13 12-188,0 1 15,0 39-15,0-13 16,0 39 0,0 93-16,0-79 15,0-79 1,-13 52-16,13-26 15,0-13-15,0-14 16,0 1-16,0-14 16,0 0-16,0 13 140,-40-26-124,-40 0-16,-25 0 16,-28 0-16,1 0 15,-27 0-15,106 0 16,-79 0-16,13 0 15,26 0 1,40 0-16,14 0 16</inkml:trace>
  <inkml:trace contextRef="#ctx0" brushRef="#br0" timeOffset="149620.29">7144 9327 0,'0'13'31,"0"13"-16,13 14-15,-13 13 16,0-40-16,0 66 16,0-52-16,0 52 15,0-65-15,0 38 16,0-12-16,0 26 16,0-53-16,0 1 15,0 39-15,0-27 16,0-13-16,0 1 15,0-1 1,0 13 31,0-13-31,0 1-1,0-1 1,0 0-16,0 0 31,0 1 0,0-1-15,0 0 0,0 14-16,0-1 15,0 14-15,0-14 16,0 1-1,0 12-15,0-25 16,0-1-16,0 0 31,0 40 344,0-13-359,0 12-16,0-38 16,0 39-16,0-40 15,0 0-15,0 0 16</inkml:trace>
  <inkml:trace contextRef="#ctx0" brushRef="#br0" timeOffset="150373.41">7422 10544 0,'-14'0'47,"1"26"-47,13 1 16,-13 39-16,13 0 16,-13 40-1,13-67-15,-14 54 16,-12 0-16,26 12 0,-13-52 15,-14 53 1,27-40-16,0-26 16,-26 13-16,26-40 15,0 14-15,0-1 16,0 1-16,0-14 16,0 13-16,0-13 15,0 27-15,0-27 16,0 14-1</inkml:trace>
  <inkml:trace contextRef="#ctx0" brushRef="#br0" timeOffset="151422.37">7527 10610 0,'0'0'0,"67"0"15,52 0-15,26 0 16,1 0-16,-107 0 16,80 0-16,93 0 15,39 0-15,-145 0 16,119 0-16,27 0 15,-67 0 1,-106 0-16,93 0 16,-13 0-16,0 0 15,-27 0-15,-92 0 16,65 0-16,-52 0 16,-13 0-16,-27 0 15,-13 13 16,13-13-31,-13 40 16,0-14-16,0 27 16,0 0-16,0 26 15,0-65-15,-13 52 16,-13 26-16,13-12 16,-14-41-16,27 1 15,0 53-15,-13-1 16,13-39-16,0 0 15,0 0-15,0 13 16,0 0-16,0-52 16,0 12-16,0-13 15,0 14-15,0-14 32,0 0-1,0 0-31,0 1 15,-13-1-15,-80 27 16,27-27-16,26 0 16,-119 0-16,27 27 15,-53-40-15,66 13 16,-225 27-16,-93-27 16,27 14-16,291-27 15,-225 0-15,-53 0 16,133 0-16,79 0 15,118 0-15,-91 0 16,92 0-16,39 0 16,1 0-16</inkml:trace>
  <inkml:trace contextRef="#ctx0" brushRef="#br0" timeOffset="157510.97">13004 9750 0,'0'26'94,"0"1"-94,0-1 16,-13 1-16,13 12 15,-13-12 1,13 26-16,0-27 15,0-13-15,0 1 125,0-41-93,0 14-32,0 0 15,0 0-15,0-14 16,0 14 0,0 0-16,0-1 15</inkml:trace>
  <inkml:trace contextRef="#ctx0" brushRef="#br0" timeOffset="158510.49">12978 9829 0,'13'0'16,"0"0"-1,1-13 1,-1 13-1,13 0-15,1 0 16,-1 0-16,-13 0 16,14 0-16,12 0 15,1 0-15,13 0 16,-13 0-16,-1 0 16,14 0-16,27 0 15,52 0-15,-79 0 16,53 0-16,-27 0 15,-13 0-15,-26 0 16,-27 0-16,0 0 141,1 13-126,-14 27 1,0-14-16,0 1 16,0-1-1,0 1-15,0-14 125,-14-13-109,-38 0-16,12 0 15,0 0-15,14 0 16,-40 0-16,26 0 16,0 0-16,14 0 15,13 0-15,-27 0 16,27 0-16,-1 0 16,1 0-1,0 0-15,0 0 16,-14 0-1,-12 0 1,12 0-16,-13 0 16,27 0-16,0 0 15,0 0-15,-1 0 16</inkml:trace>
  <inkml:trace contextRef="#ctx0" brushRef="#br0" timeOffset="160510.35">15094 9737 0,'0'13'16,"0"13"15,0-12-31,0 12 16,0-13 0,0 14-16,0-14 15,0 0-15,0 0 16,0 1-1,0 12 64,14-26-64,25 13-15,-25-13 16,39 27-16,26-27 15,-39 0-15,-1 0 16,14 13-16,-13-13 16,0 0-16,13 0 15,-40 0 1,53 0-16,-13 0 0,53 0 16,-67 0-16,41 0 15,26 0 1,-14 0-16,-65 0 15,26 0-15,-40 0 16,0 0 172,-13-13-157,0-14-31,0 14 15,0 0-15,0-14 16,0-12 0,0 12-16,0-26 15,0 14-15,0 12 16,0 1-16,0 13 16,0-1-16,-13 14 78,-14 0-63,1 14-15,-14 12 16,-13-26-16,-26 0 16,39 0-16,-39 13 15,-27 0-15,-40 1 16,120-14-16,-67 0 15,-26 0-15,13 0 16,67 0-16,-67 0 16,93 0-16</inkml:trace>
  <inkml:trace contextRef="#ctx0" brushRef="#br0" timeOffset="-210367.33">8348 4842 0,'92'0'157,"-26"0"-142,1 0-15,-28 0 16,67 0-16,-13 0 15,12 0-15,-78 0 16,39 0-16,-39 0 16,12 0-16,-12 0 500,-1 0-485,40 0-15,27 13 16,-67-13-16,27 0 16,13 0-16,1 0 15,-41 0 1,-13 0 218,-13-40-218,0 27-16,0-66 15,0 66-15,0-27 16,0 0-16,-13-39 16,13 39-16,0 14 15,0-1-15,0 1 16,-13 13-16,13-14 31,-66 27 125,13 0-140,-13 0-16,-1 0 16,-12 0-16,-27 0 15,0 0-15,67 0 16,-67 0-16,53 0 16,13 0-16,-13 0 15,27 0-15,-14-13 16,1 13-16,12-13 15,14 13-15,-27 0 16,0-14-16,14 14 16,13 0-1,0 0-15,-1 0 16,1 0 15,-13 0-15,12 0-16,-12 0 15,13 0 1,-1 0 140,14 27-156,0 13 16,0-1-16,0 1 16,0-27-16,0 14 15,0 12-15,0-12 16,0-14-16,0 0 15,0 27-15,0-27 16,0 0-16,0 27 16,0-27-1,0 0 142</inkml:trace>
</inkml:ink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20.png>
</file>

<file path=ppt/media/image23.png>
</file>

<file path=ppt/media/image230.pn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gif>
</file>

<file path=ppt/media/image40.png>
</file>

<file path=ppt/media/image41.png>
</file>

<file path=ppt/media/image42.png>
</file>

<file path=ppt/media/image43.png>
</file>

<file path=ppt/media/image44.png>
</file>

<file path=ppt/media/image5.gif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83979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116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0447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0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0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2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B4B5D9-09E5-A2AD-D96A-6C21E9EF91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F3AA7C5-37FE-E3E2-1BFD-8AB0FA9C7C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72D01D0-0A68-EF84-E4CF-A3A84C6ED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985" y="1412299"/>
            <a:ext cx="4580825" cy="291347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37D7429-9CE5-9E23-884C-458B122EAA3C}"/>
                  </a:ext>
                </a:extLst>
              </p14:cNvPr>
              <p14:cNvContentPartPr/>
              <p14:nvPr/>
            </p14:nvContentPartPr>
            <p14:xfrm>
              <a:off x="2419200" y="1847880"/>
              <a:ext cx="3858120" cy="2562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37D7429-9CE5-9E23-884C-458B122EAA3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09840" y="1838520"/>
                <a:ext cx="3876840" cy="258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77635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36BA06-14D0-CD28-1E24-DF18D99A2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41E64B8-338C-B47E-9D12-3E8EE8BEA09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AF92616-7AF1-4D5C-B498-A0F47EBBD2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750" y="1509036"/>
            <a:ext cx="5464046" cy="2887559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B6EAAB0-A9C3-81E9-1D73-BA0D123219E2}"/>
                  </a:ext>
                </a:extLst>
              </p14:cNvPr>
              <p14:cNvContentPartPr/>
              <p14:nvPr/>
            </p14:nvContentPartPr>
            <p14:xfrm>
              <a:off x="1633680" y="1566720"/>
              <a:ext cx="5000760" cy="27676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B6EAAB0-A9C3-81E9-1D73-BA0D123219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624320" y="1557360"/>
                <a:ext cx="5019480" cy="278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6067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DA4229-32D0-FCD0-EC59-C70CE3A65B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5F1107A-9BAC-0B87-5310-EC4126E603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D4544D05-21A8-5226-ADAC-1E945A9CBA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94"/>
          <a:stretch/>
        </p:blipFill>
        <p:spPr>
          <a:xfrm>
            <a:off x="1694245" y="1668780"/>
            <a:ext cx="4523675" cy="276158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CA17D14-114A-2CB5-EFC9-EB51AA7371EB}"/>
                  </a:ext>
                </a:extLst>
              </p14:cNvPr>
              <p14:cNvContentPartPr/>
              <p14:nvPr/>
            </p14:nvContentPartPr>
            <p14:xfrm>
              <a:off x="3643200" y="1838160"/>
              <a:ext cx="2186640" cy="24246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CA17D14-114A-2CB5-EFC9-EB51AA7371E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33840" y="1828800"/>
                <a:ext cx="2205360" cy="244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42920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55682E-A267-8424-17B0-41BEF0133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22CD438-9ECE-8713-A4FA-1F8ABC569C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A175A68-C690-91A7-2BFC-D57047FE9F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486" y="1680210"/>
            <a:ext cx="7452944" cy="236553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83E34D2-E1AD-DF24-0509-749418F8432E}"/>
                  </a:ext>
                </a:extLst>
              </p14:cNvPr>
              <p14:cNvContentPartPr/>
              <p14:nvPr/>
            </p14:nvContentPartPr>
            <p14:xfrm>
              <a:off x="1566720" y="2033640"/>
              <a:ext cx="5972760" cy="20433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83E34D2-E1AD-DF24-0509-749418F8432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57360" y="2024280"/>
                <a:ext cx="5991480" cy="2062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71001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131DD5-1952-5B58-9BFD-46A3D1EE2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420D3F6-57B4-C7D5-6E7C-B840E43CB6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E74A330-562C-1591-5FCC-57AF742C53C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27"/>
          <a:stretch/>
        </p:blipFill>
        <p:spPr>
          <a:xfrm>
            <a:off x="1383030" y="1481934"/>
            <a:ext cx="6652259" cy="2747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471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52ECAD-C296-A6D1-52A9-FF7D32C30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2CD08CD-9D38-6957-304B-BA6C4B2A65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2CBB69C-93D8-7F30-63DE-81E30E146B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210" y="1461885"/>
            <a:ext cx="5492400" cy="300802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27571D2-0028-0B3D-D04F-E5A0B79E1476}"/>
                  </a:ext>
                </a:extLst>
              </p14:cNvPr>
              <p14:cNvContentPartPr/>
              <p14:nvPr/>
            </p14:nvContentPartPr>
            <p14:xfrm>
              <a:off x="2052720" y="2852640"/>
              <a:ext cx="5043600" cy="12099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27571D2-0028-0B3D-D04F-E5A0B79E1476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43360" y="2843280"/>
                <a:ext cx="5062320" cy="1228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25265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719BA8-258D-BBE6-8454-51E86B9C2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FFFD032-8CD7-E60F-1CCC-5B22FF225C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8EE7660-5D6C-A6C4-0D5B-9802EE648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610507"/>
            <a:ext cx="8572500" cy="221966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5178EEA-720F-CF76-710A-8AA4E25440AC}"/>
                  </a:ext>
                </a:extLst>
              </p14:cNvPr>
              <p14:cNvContentPartPr/>
              <p14:nvPr/>
            </p14:nvContentPartPr>
            <p14:xfrm>
              <a:off x="581040" y="1738440"/>
              <a:ext cx="7353720" cy="15386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5178EEA-720F-CF76-710A-8AA4E25440A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71680" y="1729080"/>
                <a:ext cx="7372440" cy="1557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3516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B3606C-3718-1C6A-BB22-853128AF0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0416E04-DB7C-09FA-6680-BE707FD24D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5B4725B-FEFE-036C-35F4-053284764F3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448"/>
          <a:stretch/>
        </p:blipFill>
        <p:spPr>
          <a:xfrm>
            <a:off x="1428749" y="1554480"/>
            <a:ext cx="5312951" cy="236600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707D4E8-5996-70CE-1E95-2ED1505FD43C}"/>
              </a:ext>
            </a:extLst>
          </p:cNvPr>
          <p:cNvSpPr txBox="1"/>
          <p:nvPr/>
        </p:nvSpPr>
        <p:spPr>
          <a:xfrm>
            <a:off x="5829300" y="2125980"/>
            <a:ext cx="24304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b="1" dirty="0"/>
              <a:t>Después de 30 iteraciones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59AF944-E5CA-AB26-8E6B-AC186D732593}"/>
                  </a:ext>
                </a:extLst>
              </p14:cNvPr>
              <p14:cNvContentPartPr/>
              <p14:nvPr/>
            </p14:nvContentPartPr>
            <p14:xfrm>
              <a:off x="3000240" y="1795320"/>
              <a:ext cx="1357920" cy="13197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59AF944-E5CA-AB26-8E6B-AC186D73259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90880" y="1785960"/>
                <a:ext cx="1376640" cy="1338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30075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D1CE2B-3BEC-B443-AD0F-A0C7574EA7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F0495B9-8D51-5C17-4177-B1880E97A1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6471C0C-465E-6C4E-819F-7910EF8525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580" y="1600908"/>
            <a:ext cx="4769282" cy="291394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68E5025-C0E3-67AF-BD18-1D213A89ED64}"/>
                  </a:ext>
                </a:extLst>
              </p14:cNvPr>
              <p14:cNvContentPartPr/>
              <p14:nvPr/>
            </p14:nvContentPartPr>
            <p14:xfrm>
              <a:off x="2467080" y="1576440"/>
              <a:ext cx="3467520" cy="28386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68E5025-C0E3-67AF-BD18-1D213A89ED6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457720" y="1567080"/>
                <a:ext cx="3486240" cy="2857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27650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E03DDC-AE90-2A01-132F-0E28936DD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Aprendiendo en datos ponderados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987A3073-67D1-D980-2F17-C42FCC85D6ED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sz="2000" dirty="0"/>
                  <a:t>Aumentamos el peso en los datos “dificiles” o más importantes.</a:t>
                </a:r>
              </a:p>
              <a:p>
                <a:r>
                  <a:rPr lang="es-MX" sz="2000" dirty="0"/>
                  <a:t>Dataset ponderado</a:t>
                </a:r>
              </a:p>
              <a:p>
                <a:pPr lvl="1"/>
                <a:r>
                  <a:rPr lang="es-MX" sz="2000" dirty="0"/>
                  <a:t>Cada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s-ES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s-MX" sz="2000" dirty="0"/>
                  <a:t> se pondera por una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s-ES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s-MX" sz="2000" dirty="0"/>
              </a:p>
              <a:p>
                <a:pPr lvl="1"/>
                <a:r>
                  <a:rPr lang="es-MX" sz="2000" dirty="0"/>
                  <a:t>Mas importancia =&gt; Mayor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s-E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s-MX" sz="2000" dirty="0"/>
              </a:p>
              <a:p>
                <a:r>
                  <a:rPr lang="es-MX" sz="2000" dirty="0"/>
                  <a:t>Aprendizaje</a:t>
                </a:r>
              </a:p>
              <a:p>
                <a:pPr lvl="1"/>
                <a:r>
                  <a:rPr lang="es-MX" sz="2000" dirty="0"/>
                  <a:t>El peso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E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s-ES" sz="20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/>
                  <a:t> es un </a:t>
                </a:r>
                <a:r>
                  <a:rPr lang="en-US" sz="2000" dirty="0" err="1"/>
                  <a:t>multiplicador</a:t>
                </a:r>
                <a:r>
                  <a:rPr lang="en-US" sz="2000" dirty="0"/>
                  <a:t> que </a:t>
                </a:r>
                <a:r>
                  <a:rPr lang="en-US" sz="2000" dirty="0" err="1"/>
                  <a:t>esta</a:t>
                </a:r>
                <a:r>
                  <a:rPr lang="en-US" sz="2000" dirty="0"/>
                  <a:t> </a:t>
                </a:r>
                <a:r>
                  <a:rPr lang="en-US" sz="2000" dirty="0" err="1"/>
                  <a:t>duplicando</a:t>
                </a:r>
                <a:r>
                  <a:rPr lang="en-US" sz="2000" dirty="0"/>
                  <a:t> o </a:t>
                </a:r>
                <a:r>
                  <a:rPr lang="en-US" sz="2000" dirty="0" err="1"/>
                  <a:t>triplicando</a:t>
                </a:r>
                <a:r>
                  <a:rPr lang="en-US" sz="2000" dirty="0"/>
                  <a:t> puntos.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987A3073-67D1-D980-2F17-C42FCC85D6E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826" t="-2410" b="-3213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9D0377-85CF-C942-4589-1CD6A70BAA4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48334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C70841-72F7-E392-7E69-A5141E4CF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C5364BC-1541-6757-850C-FFE16F455FE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pic>
        <p:nvPicPr>
          <p:cNvPr id="5" name="Picture 2" descr="Lecture 12: Bias Variance Tradeoff">
            <a:extLst>
              <a:ext uri="{FF2B5EF4-FFF2-40B4-BE49-F238E27FC236}">
                <a16:creationId xmlns:a16="http://schemas.microsoft.com/office/drawing/2014/main" id="{9A7DA286-94EE-2DCD-8DF9-0EBDE95C8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7298" y="1476252"/>
            <a:ext cx="3647621" cy="3274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9DCE422-7C39-A9B2-1F50-858F85BB7780}"/>
                  </a:ext>
                </a:extLst>
              </p14:cNvPr>
              <p14:cNvContentPartPr/>
              <p14:nvPr/>
            </p14:nvContentPartPr>
            <p14:xfrm>
              <a:off x="3305160" y="3129120"/>
              <a:ext cx="1495800" cy="14479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9DCE422-7C39-A9B2-1F50-858F85BB778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95800" y="3119760"/>
                <a:ext cx="1514520" cy="1466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00666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163160E-74DB-9640-BD47-1FC28FB7877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5799743-72C8-B99B-8F4B-DA189C4E0A5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2B938E-4735-223C-6F1E-C9AD57881CC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665229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82ECA3D-CC7D-DFDF-6105-12CC752DA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Gradient Boosting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C6F8D79-7951-BE13-A7F4-81A748D270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Es </a:t>
            </a:r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familia</a:t>
            </a:r>
            <a:r>
              <a:rPr lang="en-US" dirty="0"/>
              <a:t> de Boosting que se </a:t>
            </a:r>
            <a:r>
              <a:rPr lang="en-US" dirty="0" err="1"/>
              <a:t>enfoca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s-MX" dirty="0"/>
              <a:t>“gradientes”</a:t>
            </a:r>
          </a:p>
          <a:p>
            <a:r>
              <a:rPr lang="es-MX" dirty="0"/>
              <a:t>En lugar de usar pesos, ve errores</a:t>
            </a:r>
          </a:p>
          <a:p>
            <a:pPr lvl="1"/>
            <a:r>
              <a:rPr lang="es-MX" dirty="0"/>
              <a:t>Es el modelo más popular en </a:t>
            </a:r>
            <a:r>
              <a:rPr lang="es-MX" dirty="0" err="1"/>
              <a:t>Kaggle</a:t>
            </a:r>
            <a:endParaRPr lang="es-MX" dirty="0"/>
          </a:p>
          <a:p>
            <a:r>
              <a:rPr lang="es-MX" dirty="0" err="1"/>
              <a:t>XGBoost</a:t>
            </a:r>
            <a:r>
              <a:rPr lang="es-MX" dirty="0"/>
              <a:t> es UNA IMPLEMENTACION de </a:t>
            </a:r>
            <a:r>
              <a:rPr lang="es-MX" dirty="0" err="1"/>
              <a:t>gradient</a:t>
            </a:r>
            <a:r>
              <a:rPr lang="es-MX" dirty="0"/>
              <a:t> </a:t>
            </a:r>
            <a:r>
              <a:rPr lang="es-MX" dirty="0" err="1"/>
              <a:t>boosting</a:t>
            </a:r>
            <a:r>
              <a:rPr lang="es-MX" dirty="0"/>
              <a:t>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492742-3673-C94E-17FF-BBAEE92B19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647292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C5721E-9CD3-FA2C-68A8-CDE442237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XGBoost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>
                <a:extLst>
                  <a:ext uri="{FF2B5EF4-FFF2-40B4-BE49-F238E27FC236}">
                    <a16:creationId xmlns:a16="http://schemas.microsoft.com/office/drawing/2014/main" id="{5554FE33-622B-F0EC-B43E-85B13CBA123D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dirty="0"/>
                  <a:t>Dadas parejas de puntos:</a:t>
                </a:r>
              </a:p>
              <a:p>
                <a:pPr lvl="1"/>
                <a:r>
                  <a:rPr lang="es-MX" dirty="0"/>
                  <a:t>(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, </m:t>
                    </m:r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, </m:t>
                    </m:r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,…..</m:t>
                    </m:r>
                  </m:oMath>
                </a14:m>
                <a:r>
                  <a:rPr lang="es-MX" dirty="0"/>
                  <a:t>)</a:t>
                </a:r>
              </a:p>
              <a:p>
                <a:pPr lvl="1"/>
                <a:r>
                  <a:rPr lang="es-MX" dirty="0"/>
                  <a:t>Tenemos una función F que ya la resuelve.</a:t>
                </a:r>
              </a:p>
              <a:p>
                <a:pPr lvl="1"/>
                <a:r>
                  <a:rPr lang="es-MX" dirty="0"/>
                  <a:t>NO la podemos modificar.</a:t>
                </a:r>
              </a:p>
            </p:txBody>
          </p:sp>
        </mc:Choice>
        <mc:Fallback xmlns="">
          <p:sp>
            <p:nvSpPr>
              <p:cNvPr id="3" name="Marcador de texto 2">
                <a:extLst>
                  <a:ext uri="{FF2B5EF4-FFF2-40B4-BE49-F238E27FC236}">
                    <a16:creationId xmlns:a16="http://schemas.microsoft.com/office/drawing/2014/main" id="{5554FE33-622B-F0EC-B43E-85B13CBA123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826" r="-1240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4D9FFB6-5394-F6A1-CEEB-4510D2CD270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331249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25C2BA-4541-88ED-C8ED-77D0FDC4D6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>
                <a:extLst>
                  <a:ext uri="{FF2B5EF4-FFF2-40B4-BE49-F238E27FC236}">
                    <a16:creationId xmlns:a16="http://schemas.microsoft.com/office/drawing/2014/main" id="{47A1510F-81BE-00D5-EAC2-731C1FCC252F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dirty="0"/>
                  <a:t>Hay errores </a:t>
                </a:r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=0.8, 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</a:rPr>
                      <m:t>=0.9</m:t>
                    </m:r>
                  </m:oMath>
                </a14:m>
                <a:endParaRPr lang="es-ES" b="0" dirty="0"/>
              </a:p>
              <a:p>
                <a:r>
                  <a:rPr lang="es-MX" dirty="0"/>
                  <a:t>Que hacemos si no podemos modificar el modelo.</a:t>
                </a:r>
              </a:p>
              <a:p>
                <a:r>
                  <a:rPr lang="es-MX" dirty="0"/>
                  <a:t>Podemos colocar un modelo nuevo h(x)!</a:t>
                </a:r>
              </a:p>
            </p:txBody>
          </p:sp>
        </mc:Choice>
        <mc:Fallback xmlns="">
          <p:sp>
            <p:nvSpPr>
              <p:cNvPr id="3" name="Marcador de texto 2">
                <a:extLst>
                  <a:ext uri="{FF2B5EF4-FFF2-40B4-BE49-F238E27FC236}">
                    <a16:creationId xmlns:a16="http://schemas.microsoft.com/office/drawing/2014/main" id="{47A1510F-81BE-00D5-EAC2-731C1FCC252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826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09BD910-49D5-435E-561B-8977621F87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36444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82B0AD-804B-AE71-FFBD-20AC151DC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0170EF9-6E58-8F4B-123C-9FCF800D86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581460"/>
          </a:xfrm>
        </p:spPr>
        <p:txBody>
          <a:bodyPr/>
          <a:lstStyle/>
          <a:p>
            <a:r>
              <a:rPr lang="es-MX" dirty="0"/>
              <a:t>Esperamos que el modelo se comporte: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8907714-BFD8-ECE7-760F-188834A190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876C73BD-9C62-3F85-2BC1-5284AF340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3800" y="1995025"/>
            <a:ext cx="4216400" cy="275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6065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24F844-E158-5904-D8BC-EAD9D088E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BFD9330-DBB6-3D6A-B59C-00F4361562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66200"/>
          </a:xfrm>
        </p:spPr>
        <p:txBody>
          <a:bodyPr/>
          <a:lstStyle/>
          <a:p>
            <a:r>
              <a:rPr lang="es-MX" dirty="0"/>
              <a:t>Alternativamente: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4E62419-C38C-3355-19B2-5400581262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1AD8A36-6989-3763-38D1-05F8F9FB2C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7330" y="1952053"/>
            <a:ext cx="3609340" cy="2684447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CB48CD7-DD7C-50BD-1ED7-BAE6D89BB6D7}"/>
                  </a:ext>
                </a:extLst>
              </p14:cNvPr>
              <p14:cNvContentPartPr/>
              <p14:nvPr/>
            </p14:nvContentPartPr>
            <p14:xfrm>
              <a:off x="4148280" y="1595520"/>
              <a:ext cx="2052720" cy="26956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CB48CD7-DD7C-50BD-1ED7-BAE6D89BB6D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38920" y="1586160"/>
                <a:ext cx="2071440" cy="271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830634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F7ACBB-D6D5-9FD6-5423-1281DCF63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2450CB0-72AB-B9B1-8802-0E6B8A3750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244400"/>
          </a:xfrm>
        </p:spPr>
        <p:txBody>
          <a:bodyPr/>
          <a:lstStyle/>
          <a:p>
            <a:r>
              <a:rPr lang="es-MX" dirty="0"/>
              <a:t>Para poder realizar este ajuste, podemos hacer la regresión contra la función.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C7FF742-3D84-AAB7-F5FA-B98F88C41C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26</a:t>
            </a:fld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98AA9FE-6324-59FA-F686-DA3F69812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30" y="2679450"/>
            <a:ext cx="7749540" cy="60386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CD4C74D-75DA-675D-3726-0C7772EA98BA}"/>
                  </a:ext>
                </a:extLst>
              </p14:cNvPr>
              <p14:cNvContentPartPr/>
              <p14:nvPr/>
            </p14:nvContentPartPr>
            <p14:xfrm>
              <a:off x="952560" y="2338560"/>
              <a:ext cx="4081680" cy="9716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CD4C74D-75DA-675D-3726-0C7772EA98B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43200" y="2329200"/>
                <a:ext cx="4100400" cy="99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867955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3884F-BF2A-99BF-8049-7D1D10C2C1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F7AD7E-42F0-7738-561E-5E03688DE0B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las h se le llama residuals</a:t>
            </a:r>
          </a:p>
          <a:p>
            <a:r>
              <a:rPr lang="en-US" dirty="0"/>
              <a:t>Lo que se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haciendo</a:t>
            </a:r>
            <a:r>
              <a:rPr lang="en-US" dirty="0"/>
              <a:t>, es que </a:t>
            </a:r>
            <a:r>
              <a:rPr lang="en-US" dirty="0" err="1"/>
              <a:t>el</a:t>
            </a:r>
            <a:r>
              <a:rPr lang="en-US" dirty="0"/>
              <a:t> boosting se </a:t>
            </a:r>
            <a:r>
              <a:rPr lang="en-US" dirty="0" err="1"/>
              <a:t>esta</a:t>
            </a:r>
            <a:r>
              <a:rPr lang="en-US" dirty="0"/>
              <a:t> </a:t>
            </a:r>
            <a:r>
              <a:rPr lang="en-US" dirty="0" err="1"/>
              <a:t>enfocando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lo que se </a:t>
            </a:r>
            <a:r>
              <a:rPr lang="en-US" dirty="0" err="1"/>
              <a:t>equivoco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modelo</a:t>
            </a:r>
            <a:r>
              <a:rPr lang="en-US" dirty="0"/>
              <a:t> anterior</a:t>
            </a:r>
          </a:p>
          <a:p>
            <a:pPr lvl="1"/>
            <a:r>
              <a:rPr lang="en-US" dirty="0"/>
              <a:t>No </a:t>
            </a:r>
            <a:r>
              <a:rPr lang="en-US" dirty="0" err="1"/>
              <a:t>por</a:t>
            </a:r>
            <a:r>
              <a:rPr lang="en-US" dirty="0"/>
              <a:t> pesos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C3EE93-90E4-BA6A-E37A-8C504974A05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464B4AE-D863-6E11-1F73-28109DD271F2}"/>
                  </a:ext>
                </a:extLst>
              </p14:cNvPr>
              <p14:cNvContentPartPr/>
              <p14:nvPr/>
            </p14:nvContentPartPr>
            <p14:xfrm>
              <a:off x="3557520" y="2243160"/>
              <a:ext cx="1467360" cy="432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464B4AE-D863-6E11-1F73-28109DD271F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48160" y="2233800"/>
                <a:ext cx="1486080" cy="61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18934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A37D8-4A36-9B9A-8AAC-6BE555EF5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Gradiente Descendente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61B572-2F3F-8AA1-A62B-2F7CDD490E3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7D3B49-ECD6-9BED-F132-87B82A494E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4640" y="1458854"/>
            <a:ext cx="3014934" cy="3340521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B2331097-2A4C-A11C-8985-1AD6E6D6FC0E}"/>
                  </a:ext>
                </a:extLst>
              </p14:cNvPr>
              <p14:cNvContentPartPr/>
              <p14:nvPr/>
            </p14:nvContentPartPr>
            <p14:xfrm>
              <a:off x="3166920" y="1433520"/>
              <a:ext cx="2557800" cy="293868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B2331097-2A4C-A11C-8985-1AD6E6D6FC0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57560" y="1424160"/>
                <a:ext cx="2576520" cy="295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027219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2A012-6767-4D2E-2F08-F61406663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Por que se llama </a:t>
            </a:r>
            <a:r>
              <a:rPr lang="es-MX" dirty="0" err="1"/>
              <a:t>Gradient</a:t>
            </a:r>
            <a:r>
              <a:rPr lang="es-MX" dirty="0"/>
              <a:t> </a:t>
            </a:r>
            <a:r>
              <a:rPr lang="es-MX" dirty="0" err="1"/>
              <a:t>Boosting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CF3193-DB7E-F213-206C-86CF3E7ED6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Esta relacionada con gradiente descendente</a:t>
            </a:r>
          </a:p>
          <a:p>
            <a:pPr lvl="1"/>
            <a:r>
              <a:rPr lang="es-MX" dirty="0"/>
              <a:t>A medida que vamos ajustando modelos</a:t>
            </a:r>
          </a:p>
          <a:p>
            <a:pPr lvl="1"/>
            <a:r>
              <a:rPr lang="es-MX" dirty="0"/>
              <a:t>Los residuales (h) se pueden considerar los gradientes del error total</a:t>
            </a:r>
          </a:p>
          <a:p>
            <a:pPr lvl="1"/>
            <a:r>
              <a:rPr lang="es-MX" dirty="0"/>
              <a:t>Se </a:t>
            </a:r>
            <a:r>
              <a:rPr lang="es-MX" dirty="0" err="1"/>
              <a:t>estan</a:t>
            </a:r>
            <a:r>
              <a:rPr lang="es-MX" dirty="0"/>
              <a:t> haciendo más y más chicos-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A8E54C-50CD-E820-46AD-6E4DB60000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98175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620A8D-794A-1228-3DAC-CECFFD9E92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6EF0102-87FD-39D4-485E-FFDD0FE2AE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5" name="Picture 2" descr="The intuition behind bias and variance | by Seth Mottaghinejad | Towards  Data Science">
            <a:extLst>
              <a:ext uri="{FF2B5EF4-FFF2-40B4-BE49-F238E27FC236}">
                <a16:creationId xmlns:a16="http://schemas.microsoft.com/office/drawing/2014/main" id="{7D4DF485-7459-4046-EC35-10D0399C3C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08482" y="1582180"/>
            <a:ext cx="5127036" cy="3245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1E10E924-9D74-BBAA-E66B-EB6D33D23617}"/>
                  </a:ext>
                </a:extLst>
              </p14:cNvPr>
              <p14:cNvContentPartPr/>
              <p14:nvPr/>
            </p14:nvContentPartPr>
            <p14:xfrm>
              <a:off x="2700360" y="3343320"/>
              <a:ext cx="1776600" cy="12956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1E10E924-9D74-BBAA-E66B-EB6D33D23617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91000" y="3333960"/>
                <a:ext cx="1795320" cy="1314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8952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96E3C1-C847-FFBF-451D-253A6C494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CD6F0C9-0864-A21F-8D1F-C61E738D1F7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  <p:pic>
        <p:nvPicPr>
          <p:cNvPr id="5" name="Picture 2" descr="What is Bagging in Machine Learning And How to Perform Bagging">
            <a:extLst>
              <a:ext uri="{FF2B5EF4-FFF2-40B4-BE49-F238E27FC236}">
                <a16:creationId xmlns:a16="http://schemas.microsoft.com/office/drawing/2014/main" id="{F6438DE6-9314-382A-1EE6-8D8E59A119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2889" y="1651959"/>
            <a:ext cx="4718222" cy="279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1E7B759-42D3-83A0-188C-EDCB30CFF32B}"/>
                  </a:ext>
                </a:extLst>
              </p14:cNvPr>
              <p14:cNvContentPartPr/>
              <p14:nvPr/>
            </p14:nvContentPartPr>
            <p14:xfrm>
              <a:off x="3119400" y="3048120"/>
              <a:ext cx="2134080" cy="15670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1E7B759-42D3-83A0-188C-EDCB30CFF32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10040" y="3038760"/>
                <a:ext cx="2152800" cy="158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57415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Boosting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13051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Malidición</a:t>
            </a:r>
            <a:r>
              <a:rPr lang="es-MX" dirty="0"/>
              <a:t> de la dimensionalidad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DB028729-AA44-8AB7-5869-15F31EC13C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249" y="1651518"/>
            <a:ext cx="5807426" cy="2589220"/>
          </a:xfrm>
          <a:prstGeom prst="rect">
            <a:avLst/>
          </a:prstGeom>
        </p:spPr>
      </p:pic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0BF8A082-6549-69BE-9C05-F05FAA2A0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884906" y="1642405"/>
            <a:ext cx="3025830" cy="1858690"/>
          </a:xfrm>
        </p:spPr>
        <p:txBody>
          <a:bodyPr/>
          <a:lstStyle/>
          <a:p>
            <a:r>
              <a:rPr lang="es-MX" sz="1100" dirty="0"/>
              <a:t>Hay un limite para las capacidades del modelo</a:t>
            </a:r>
          </a:p>
          <a:p>
            <a:r>
              <a:rPr lang="es-MX" sz="1100" dirty="0"/>
              <a:t>Nunca se va a obtener un buen clasificador</a:t>
            </a:r>
          </a:p>
          <a:p>
            <a:r>
              <a:rPr lang="es-ES" sz="1100" dirty="0"/>
              <a:t>No se usan todos los </a:t>
            </a:r>
            <a:r>
              <a:rPr lang="es-ES" sz="1100" dirty="0" err="1"/>
              <a:t>features</a:t>
            </a:r>
            <a:endParaRPr lang="en-US" sz="11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EA07F940-BEB9-8DB8-777C-071D64C5E2B8}"/>
                  </a:ext>
                </a:extLst>
              </p14:cNvPr>
              <p14:cNvContentPartPr/>
              <p14:nvPr/>
            </p14:nvContentPartPr>
            <p14:xfrm>
              <a:off x="1819440" y="1857240"/>
              <a:ext cx="4091040" cy="23626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EA07F940-BEB9-8DB8-777C-071D64C5E2B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10080" y="1847880"/>
                <a:ext cx="4109760" cy="2381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493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D2D56B-05A8-6FE6-9374-BB0B4CE90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08F5F9-6105-8EC6-BDC0-C3C467FBE8E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5E972E2-F168-E0AF-2015-5A775AA36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1667" y="1379372"/>
            <a:ext cx="5395973" cy="3008994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810E7A6-D1FD-13B3-6C6E-446F653D70ED}"/>
                  </a:ext>
                </a:extLst>
              </p14:cNvPr>
              <p14:cNvContentPartPr/>
              <p14:nvPr/>
            </p14:nvContentPartPr>
            <p14:xfrm>
              <a:off x="2728800" y="4143240"/>
              <a:ext cx="4024800" cy="622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810E7A6-D1FD-13B3-6C6E-446F653D70E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719440" y="4133880"/>
                <a:ext cx="4043520" cy="8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289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6B8AA9-F3FF-0D23-6F0F-A0000B4B2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4360B3C-36E1-4B7F-0F40-8D981B5680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E179A39F-2AE0-26E4-18F0-FBC28BFC7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6871" y="1866850"/>
            <a:ext cx="7282405" cy="195142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D698DC3-6D0D-320F-E7C2-74E95A50966E}"/>
                  </a:ext>
                </a:extLst>
              </p14:cNvPr>
              <p14:cNvContentPartPr/>
              <p14:nvPr/>
            </p14:nvContentPartPr>
            <p14:xfrm>
              <a:off x="1324080" y="1871640"/>
              <a:ext cx="6453360" cy="16102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D698DC3-6D0D-320F-E7C2-74E95A50966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14720" y="1862280"/>
                <a:ext cx="6472080" cy="1629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9861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7E0D46-C7B7-29B1-C98C-86D96C8E5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1B4F97E-7A47-D610-FD9D-83DB319692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E014464E-57B5-1671-0E60-C279255AB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920" y="1451610"/>
            <a:ext cx="5463016" cy="298614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058F348-81BD-718B-09B6-DE237F306133}"/>
                  </a:ext>
                </a:extLst>
              </p14:cNvPr>
              <p14:cNvContentPartPr/>
              <p14:nvPr/>
            </p14:nvContentPartPr>
            <p14:xfrm>
              <a:off x="2009880" y="1428840"/>
              <a:ext cx="4781880" cy="28530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058F348-81BD-718B-09B6-DE237F306133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00520" y="1419480"/>
                <a:ext cx="4800600" cy="2871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007608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15426</TotalTime>
  <Words>310</Words>
  <Application>Microsoft Office PowerPoint</Application>
  <PresentationFormat>On-screen Show (16:9)</PresentationFormat>
  <Paragraphs>71</Paragraphs>
  <Slides>29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Roboto Condensed Light</vt:lpstr>
      <vt:lpstr>Cambria Math</vt:lpstr>
      <vt:lpstr>Roboto Condensed</vt:lpstr>
      <vt:lpstr>Arial</vt:lpstr>
      <vt:lpstr>Arvo</vt:lpstr>
      <vt:lpstr>Salerio template</vt:lpstr>
      <vt:lpstr>Machine Learning 2</vt:lpstr>
      <vt:lpstr>PowerPoint Presentation</vt:lpstr>
      <vt:lpstr>PowerPoint Presentation</vt:lpstr>
      <vt:lpstr>PowerPoint Presentation</vt:lpstr>
      <vt:lpstr>Boosting</vt:lpstr>
      <vt:lpstr>Malidición de la dimensionalidad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Aprendiendo en datos ponderados</vt:lpstr>
      <vt:lpstr>XGBoost</vt:lpstr>
      <vt:lpstr>Gradient Boosting</vt:lpstr>
      <vt:lpstr>XGBoost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Gradiente Descendente</vt:lpstr>
      <vt:lpstr>Por que se llama Gradient Boosting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Felipe Palafox Novack</cp:lastModifiedBy>
  <cp:revision>117</cp:revision>
  <dcterms:modified xsi:type="dcterms:W3CDTF">2022-08-30T02:17:31Z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ae3a633-3d5f-462b-ba19-31157bb9a57b_Enabled">
    <vt:lpwstr>true</vt:lpwstr>
  </property>
  <property fmtid="{D5CDD505-2E9C-101B-9397-08002B2CF9AE}" pid="3" name="MSIP_Label_8ae3a633-3d5f-462b-ba19-31157bb9a57b_SetDate">
    <vt:lpwstr>2022-08-30T02:17:30Z</vt:lpwstr>
  </property>
  <property fmtid="{D5CDD505-2E9C-101B-9397-08002B2CF9AE}" pid="4" name="MSIP_Label_8ae3a633-3d5f-462b-ba19-31157bb9a57b_Method">
    <vt:lpwstr>Standard</vt:lpwstr>
  </property>
  <property fmtid="{D5CDD505-2E9C-101B-9397-08002B2CF9AE}" pid="5" name="MSIP_Label_8ae3a633-3d5f-462b-ba19-31157bb9a57b_Name">
    <vt:lpwstr>Uso interno</vt:lpwstr>
  </property>
  <property fmtid="{D5CDD505-2E9C-101B-9397-08002B2CF9AE}" pid="6" name="MSIP_Label_8ae3a633-3d5f-462b-ba19-31157bb9a57b_SiteId">
    <vt:lpwstr>5448d52d-fbb8-4285-8d6f-aa67453bc50c</vt:lpwstr>
  </property>
  <property fmtid="{D5CDD505-2E9C-101B-9397-08002B2CF9AE}" pid="7" name="MSIP_Label_8ae3a633-3d5f-462b-ba19-31157bb9a57b_ActionId">
    <vt:lpwstr>e443b81c-061b-4f9f-9595-eaa3ba313a76</vt:lpwstr>
  </property>
  <property fmtid="{D5CDD505-2E9C-101B-9397-08002B2CF9AE}" pid="8" name="MSIP_Label_8ae3a633-3d5f-462b-ba19-31157bb9a57b_ContentBits">
    <vt:lpwstr>0</vt:lpwstr>
  </property>
</Properties>
</file>

<file path=docProps/thumbnail.jpeg>
</file>